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6"/>
  </p:notesMasterIdLst>
  <p:sldIdLst>
    <p:sldId id="273" r:id="rId2"/>
    <p:sldId id="275" r:id="rId3"/>
    <p:sldId id="274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301" r:id="rId30"/>
    <p:sldId id="302" r:id="rId31"/>
    <p:sldId id="303" r:id="rId32"/>
    <p:sldId id="304" r:id="rId33"/>
    <p:sldId id="305" r:id="rId34"/>
    <p:sldId id="306" r:id="rId35"/>
  </p:sldIdLst>
  <p:sldSz cx="9144000" cy="5145088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85456F36-775E-41B9-AE28-42355E139B51}">
          <p14:sldIdLst>
            <p14:sldId id="273"/>
            <p14:sldId id="275"/>
            <p14:sldId id="274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</p14:sldIdLst>
        </p14:section>
        <p14:section name="Inndeling uten navn" id="{9217A8AD-1227-468D-8C5D-C968DBEFC48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1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2928"/>
    <a:srgbClr val="7B186A"/>
    <a:srgbClr val="D1D2D4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 showGuides="1">
      <p:cViewPr varScale="1">
        <p:scale>
          <a:sx n="147" d="100"/>
          <a:sy n="147" d="100"/>
        </p:scale>
        <p:origin x="348" y="126"/>
      </p:cViewPr>
      <p:guideLst>
        <p:guide orient="horz" pos="162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image" Target="../media/image18.jp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10" Type="http://schemas.openxmlformats.org/officeDocument/2006/relationships/image" Target="../media/image22.svg"/><Relationship Id="rId4" Type="http://schemas.openxmlformats.org/officeDocument/2006/relationships/image" Target="../media/image26.svg"/><Relationship Id="rId9" Type="http://schemas.openxmlformats.org/officeDocument/2006/relationships/image" Target="../media/image21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svg"/><Relationship Id="rId1" Type="http://schemas.openxmlformats.org/officeDocument/2006/relationships/image" Target="../media/image40.png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image" Target="../media/image18.jp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10" Type="http://schemas.openxmlformats.org/officeDocument/2006/relationships/image" Target="../media/image22.svg"/><Relationship Id="rId4" Type="http://schemas.openxmlformats.org/officeDocument/2006/relationships/image" Target="../media/image26.svg"/><Relationship Id="rId9" Type="http://schemas.openxmlformats.org/officeDocument/2006/relationships/image" Target="../media/image21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svg"/><Relationship Id="rId1" Type="http://schemas.openxmlformats.org/officeDocument/2006/relationships/image" Target="../media/image40.png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401A56-890E-4FEE-8136-5C017BE8343A}" type="doc">
      <dgm:prSet loTypeId="urn:microsoft.com/office/officeart/2005/8/layout/orgChart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008DA201-220A-4C58-9C44-36F05E40453B}" type="asst">
      <dgm:prSet phldrT="[Tekst]" custT="1"/>
      <dgm:spPr>
        <a:solidFill>
          <a:schemeClr val="bg2"/>
        </a:solidFill>
      </dgm:spPr>
      <dgm:t>
        <a:bodyPr/>
        <a:lstStyle/>
        <a:p>
          <a:r>
            <a:rPr lang="nb-NO" sz="2800" dirty="0"/>
            <a:t>Fylkesavdeling med et fylkesstyre</a:t>
          </a:r>
        </a:p>
      </dgm:t>
    </dgm:pt>
    <dgm:pt modelId="{7C2C3010-9B18-4ADF-8029-BF2E4DA22FC1}" type="parTrans" cxnId="{5AE25A2B-7274-41CA-90F8-4EED05ED3ACE}">
      <dgm:prSet/>
      <dgm:spPr/>
      <dgm:t>
        <a:bodyPr/>
        <a:lstStyle/>
        <a:p>
          <a:endParaRPr lang="nb-NO"/>
        </a:p>
      </dgm:t>
    </dgm:pt>
    <dgm:pt modelId="{6606E380-FA99-49B8-BC9D-6216637044F7}" type="sibTrans" cxnId="{5AE25A2B-7274-41CA-90F8-4EED05ED3ACE}">
      <dgm:prSet/>
      <dgm:spPr/>
      <dgm:t>
        <a:bodyPr/>
        <a:lstStyle/>
        <a:p>
          <a:endParaRPr lang="nb-NO"/>
        </a:p>
      </dgm:t>
    </dgm:pt>
    <dgm:pt modelId="{137121FF-180E-4860-A223-DFF646365C92}">
      <dgm:prSet phldrT="[Tekst]" custT="1"/>
      <dgm:spPr>
        <a:solidFill>
          <a:schemeClr val="accent2"/>
        </a:solidFill>
      </dgm:spPr>
      <dgm:t>
        <a:bodyPr/>
        <a:lstStyle/>
        <a:p>
          <a:r>
            <a:rPr lang="nb-NO" sz="2000" dirty="0"/>
            <a:t>By/stedsnettverk</a:t>
          </a:r>
        </a:p>
        <a:p>
          <a:r>
            <a:rPr lang="nb-NO" sz="1400" dirty="0"/>
            <a:t>Samling av medlemmer</a:t>
          </a:r>
        </a:p>
        <a:p>
          <a:r>
            <a:rPr lang="nb-NO" sz="1400" dirty="0"/>
            <a:t>Aktivitet og politikk </a:t>
          </a:r>
        </a:p>
      </dgm:t>
    </dgm:pt>
    <dgm:pt modelId="{BDE4C045-E982-462C-8023-DBBEB2E8A769}" type="parTrans" cxnId="{AA7DE4BC-F9A3-4158-A40B-7AB9A29E6DB9}">
      <dgm:prSet/>
      <dgm:spPr/>
      <dgm:t>
        <a:bodyPr/>
        <a:lstStyle/>
        <a:p>
          <a:endParaRPr lang="nb-NO"/>
        </a:p>
      </dgm:t>
    </dgm:pt>
    <dgm:pt modelId="{46B915EC-E7C9-4EE6-9546-3EE91E5B2115}" type="sibTrans" cxnId="{AA7DE4BC-F9A3-4158-A40B-7AB9A29E6DB9}">
      <dgm:prSet/>
      <dgm:spPr/>
      <dgm:t>
        <a:bodyPr/>
        <a:lstStyle/>
        <a:p>
          <a:endParaRPr lang="nb-NO"/>
        </a:p>
      </dgm:t>
    </dgm:pt>
    <dgm:pt modelId="{69BC0BF6-93A1-4E1B-991A-FB3829AE5F32}">
      <dgm:prSet phldrT="[Tekst]" custT="1"/>
      <dgm:spPr>
        <a:solidFill>
          <a:srgbClr val="C00000"/>
        </a:solidFill>
      </dgm:spPr>
      <dgm:t>
        <a:bodyPr/>
        <a:lstStyle/>
        <a:p>
          <a:r>
            <a:rPr lang="nb-NO" sz="2000" dirty="0"/>
            <a:t>Individuelle </a:t>
          </a:r>
        </a:p>
        <a:p>
          <a:r>
            <a:rPr lang="nb-NO" sz="2000" dirty="0"/>
            <a:t>Digitale møteplasser</a:t>
          </a:r>
        </a:p>
      </dgm:t>
    </dgm:pt>
    <dgm:pt modelId="{7478D86E-D839-4691-89D4-9B060C02614A}" type="parTrans" cxnId="{8B6FC16A-0EE0-4BE5-8FD7-F647A2988ABA}">
      <dgm:prSet/>
      <dgm:spPr/>
      <dgm:t>
        <a:bodyPr/>
        <a:lstStyle/>
        <a:p>
          <a:endParaRPr lang="nb-NO"/>
        </a:p>
      </dgm:t>
    </dgm:pt>
    <dgm:pt modelId="{BEBA3DE8-3927-40DE-A9A4-D54C03A51EEB}" type="sibTrans" cxnId="{8B6FC16A-0EE0-4BE5-8FD7-F647A2988ABA}">
      <dgm:prSet/>
      <dgm:spPr/>
      <dgm:t>
        <a:bodyPr/>
        <a:lstStyle/>
        <a:p>
          <a:endParaRPr lang="nb-NO"/>
        </a:p>
      </dgm:t>
    </dgm:pt>
    <dgm:pt modelId="{DF3B4C6F-5C9B-4E13-8D73-5ECD7E4C740D}">
      <dgm:prSet phldrT="[Tekst]" custT="1"/>
      <dgm:spPr>
        <a:solidFill>
          <a:srgbClr val="C02928"/>
        </a:solidFill>
      </dgm:spPr>
      <dgm:t>
        <a:bodyPr/>
        <a:lstStyle/>
        <a:p>
          <a:endParaRPr lang="nb-NO" sz="2000" dirty="0"/>
        </a:p>
        <a:p>
          <a:r>
            <a:rPr lang="nb-NO" sz="2000" dirty="0"/>
            <a:t>Aktiviteter på tvers</a:t>
          </a:r>
        </a:p>
        <a:p>
          <a:r>
            <a:rPr lang="nb-NO" sz="1500" dirty="0"/>
            <a:t>Tilbys medlemmer i fysiske og digitale møteplasser i andre fylker</a:t>
          </a:r>
        </a:p>
        <a:p>
          <a:endParaRPr lang="nb-NO" sz="1500" dirty="0"/>
        </a:p>
      </dgm:t>
    </dgm:pt>
    <dgm:pt modelId="{B199E174-560C-41FA-9A78-1195BF4731AF}" type="parTrans" cxnId="{6F8456B6-C70D-44B0-B8E7-D35F6BD9AE4E}">
      <dgm:prSet/>
      <dgm:spPr/>
      <dgm:t>
        <a:bodyPr/>
        <a:lstStyle/>
        <a:p>
          <a:endParaRPr lang="nb-NO"/>
        </a:p>
      </dgm:t>
    </dgm:pt>
    <dgm:pt modelId="{3B7DB3FC-3B3D-40B3-AAFC-B96764281A14}" type="sibTrans" cxnId="{6F8456B6-C70D-44B0-B8E7-D35F6BD9AE4E}">
      <dgm:prSet/>
      <dgm:spPr/>
      <dgm:t>
        <a:bodyPr/>
        <a:lstStyle/>
        <a:p>
          <a:endParaRPr lang="nb-NO"/>
        </a:p>
      </dgm:t>
    </dgm:pt>
    <dgm:pt modelId="{A7B1E7EC-63A7-4521-A7F9-C98DB204D72B}" type="pres">
      <dgm:prSet presAssocID="{4D401A56-890E-4FEE-8136-5C017BE8343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485362F-9CF8-4B2C-BC31-84B3729B591A}" type="pres">
      <dgm:prSet presAssocID="{008DA201-220A-4C58-9C44-36F05E40453B}" presName="hierRoot1" presStyleCnt="0">
        <dgm:presLayoutVars>
          <dgm:hierBranch val="init"/>
        </dgm:presLayoutVars>
      </dgm:prSet>
      <dgm:spPr/>
    </dgm:pt>
    <dgm:pt modelId="{40CF5C26-9DFB-4D6E-AC4F-CDBAFE1FA57B}" type="pres">
      <dgm:prSet presAssocID="{008DA201-220A-4C58-9C44-36F05E40453B}" presName="rootComposite1" presStyleCnt="0"/>
      <dgm:spPr/>
    </dgm:pt>
    <dgm:pt modelId="{13EB4CA1-1B97-421E-98CD-E3082E174F12}" type="pres">
      <dgm:prSet presAssocID="{008DA201-220A-4C58-9C44-36F05E40453B}" presName="rootText1" presStyleLbl="node0" presStyleIdx="0" presStyleCnt="1" custScaleX="703145" custScaleY="226977" custLinFactNeighborX="-3677" custLinFactNeighborY="-74211">
        <dgm:presLayoutVars>
          <dgm:chPref val="3"/>
        </dgm:presLayoutVars>
      </dgm:prSet>
      <dgm:spPr/>
    </dgm:pt>
    <dgm:pt modelId="{80C03118-1BC6-4DE6-810D-162549CC9A18}" type="pres">
      <dgm:prSet presAssocID="{008DA201-220A-4C58-9C44-36F05E40453B}" presName="rootConnector1" presStyleLbl="asst0" presStyleIdx="0" presStyleCnt="0"/>
      <dgm:spPr/>
    </dgm:pt>
    <dgm:pt modelId="{F767CF80-415D-4456-B966-B699FE389A59}" type="pres">
      <dgm:prSet presAssocID="{008DA201-220A-4C58-9C44-36F05E40453B}" presName="hierChild2" presStyleCnt="0"/>
      <dgm:spPr/>
    </dgm:pt>
    <dgm:pt modelId="{91DA1512-A4B8-4341-87CD-7FF582E3A0EE}" type="pres">
      <dgm:prSet presAssocID="{BDE4C045-E982-462C-8023-DBBEB2E8A769}" presName="Name37" presStyleLbl="parChTrans1D2" presStyleIdx="0" presStyleCnt="3"/>
      <dgm:spPr/>
    </dgm:pt>
    <dgm:pt modelId="{E864B195-A509-4B75-8CB2-97C208E199CC}" type="pres">
      <dgm:prSet presAssocID="{137121FF-180E-4860-A223-DFF646365C92}" presName="hierRoot2" presStyleCnt="0">
        <dgm:presLayoutVars>
          <dgm:hierBranch val="init"/>
        </dgm:presLayoutVars>
      </dgm:prSet>
      <dgm:spPr/>
    </dgm:pt>
    <dgm:pt modelId="{ECE472BD-E6BA-4C89-90B6-E438A1EC3BD6}" type="pres">
      <dgm:prSet presAssocID="{137121FF-180E-4860-A223-DFF646365C92}" presName="rootComposite" presStyleCnt="0"/>
      <dgm:spPr/>
    </dgm:pt>
    <dgm:pt modelId="{A4683901-711F-44D7-8DEE-2CEB604841C8}" type="pres">
      <dgm:prSet presAssocID="{137121FF-180E-4860-A223-DFF646365C92}" presName="rootText" presStyleLbl="node2" presStyleIdx="0" presStyleCnt="3" custScaleX="281409" custScaleY="275659" custLinFactNeighborX="10085" custLinFactNeighborY="-78268">
        <dgm:presLayoutVars>
          <dgm:chPref val="3"/>
        </dgm:presLayoutVars>
      </dgm:prSet>
      <dgm:spPr/>
    </dgm:pt>
    <dgm:pt modelId="{D1C73435-F210-4878-B6CD-515430C80D21}" type="pres">
      <dgm:prSet presAssocID="{137121FF-180E-4860-A223-DFF646365C92}" presName="rootConnector" presStyleLbl="node2" presStyleIdx="0" presStyleCnt="3"/>
      <dgm:spPr/>
    </dgm:pt>
    <dgm:pt modelId="{9D8CA557-293D-40FD-B497-696CAE47E7B2}" type="pres">
      <dgm:prSet presAssocID="{137121FF-180E-4860-A223-DFF646365C92}" presName="hierChild4" presStyleCnt="0"/>
      <dgm:spPr/>
    </dgm:pt>
    <dgm:pt modelId="{6019463F-DE66-4137-9630-9F696B7B486D}" type="pres">
      <dgm:prSet presAssocID="{137121FF-180E-4860-A223-DFF646365C92}" presName="hierChild5" presStyleCnt="0"/>
      <dgm:spPr/>
    </dgm:pt>
    <dgm:pt modelId="{C4E8C455-16E1-445D-B9C3-3D96E2098A9E}" type="pres">
      <dgm:prSet presAssocID="{7478D86E-D839-4691-89D4-9B060C02614A}" presName="Name37" presStyleLbl="parChTrans1D2" presStyleIdx="1" presStyleCnt="3"/>
      <dgm:spPr/>
    </dgm:pt>
    <dgm:pt modelId="{E4AB9EAB-769B-4A49-974F-2AC461868F02}" type="pres">
      <dgm:prSet presAssocID="{69BC0BF6-93A1-4E1B-991A-FB3829AE5F32}" presName="hierRoot2" presStyleCnt="0">
        <dgm:presLayoutVars>
          <dgm:hierBranch val="init"/>
        </dgm:presLayoutVars>
      </dgm:prSet>
      <dgm:spPr/>
    </dgm:pt>
    <dgm:pt modelId="{F42D14EC-5F7E-4255-A8B2-E8B900371188}" type="pres">
      <dgm:prSet presAssocID="{69BC0BF6-93A1-4E1B-991A-FB3829AE5F32}" presName="rootComposite" presStyleCnt="0"/>
      <dgm:spPr/>
    </dgm:pt>
    <dgm:pt modelId="{DF1A7597-EEB6-435F-B682-DEB81FD029B6}" type="pres">
      <dgm:prSet presAssocID="{69BC0BF6-93A1-4E1B-991A-FB3829AE5F32}" presName="rootText" presStyleLbl="node2" presStyleIdx="1" presStyleCnt="3" custScaleX="223742" custScaleY="274036" custLinFactNeighborX="16101" custLinFactNeighborY="-77276">
        <dgm:presLayoutVars>
          <dgm:chPref val="3"/>
        </dgm:presLayoutVars>
      </dgm:prSet>
      <dgm:spPr/>
    </dgm:pt>
    <dgm:pt modelId="{AF77478F-EFBA-47F6-8695-159469035A04}" type="pres">
      <dgm:prSet presAssocID="{69BC0BF6-93A1-4E1B-991A-FB3829AE5F32}" presName="rootConnector" presStyleLbl="node2" presStyleIdx="1" presStyleCnt="3"/>
      <dgm:spPr/>
    </dgm:pt>
    <dgm:pt modelId="{0909076F-6791-4708-BB14-45A99EE969CC}" type="pres">
      <dgm:prSet presAssocID="{69BC0BF6-93A1-4E1B-991A-FB3829AE5F32}" presName="hierChild4" presStyleCnt="0"/>
      <dgm:spPr/>
    </dgm:pt>
    <dgm:pt modelId="{F10B4FD0-42E4-492E-A734-6A0D4C74E545}" type="pres">
      <dgm:prSet presAssocID="{69BC0BF6-93A1-4E1B-991A-FB3829AE5F32}" presName="hierChild5" presStyleCnt="0"/>
      <dgm:spPr/>
    </dgm:pt>
    <dgm:pt modelId="{B6478500-5065-46EA-8F76-FDE6ED480DB8}" type="pres">
      <dgm:prSet presAssocID="{B199E174-560C-41FA-9A78-1195BF4731AF}" presName="Name37" presStyleLbl="parChTrans1D2" presStyleIdx="2" presStyleCnt="3"/>
      <dgm:spPr/>
    </dgm:pt>
    <dgm:pt modelId="{61D5C2E1-6BD7-465C-8CC5-BAA621A44CBD}" type="pres">
      <dgm:prSet presAssocID="{DF3B4C6F-5C9B-4E13-8D73-5ECD7E4C740D}" presName="hierRoot2" presStyleCnt="0">
        <dgm:presLayoutVars>
          <dgm:hierBranch val="init"/>
        </dgm:presLayoutVars>
      </dgm:prSet>
      <dgm:spPr/>
    </dgm:pt>
    <dgm:pt modelId="{3714DF29-F7AC-4F32-8C27-B99C92B67422}" type="pres">
      <dgm:prSet presAssocID="{DF3B4C6F-5C9B-4E13-8D73-5ECD7E4C740D}" presName="rootComposite" presStyleCnt="0"/>
      <dgm:spPr/>
    </dgm:pt>
    <dgm:pt modelId="{603300C9-CE2B-472D-8599-DB2FBEEF3508}" type="pres">
      <dgm:prSet presAssocID="{DF3B4C6F-5C9B-4E13-8D73-5ECD7E4C740D}" presName="rootText" presStyleLbl="node2" presStyleIdx="2" presStyleCnt="3" custScaleX="250510" custScaleY="270684" custLinFactNeighborX="5893" custLinFactNeighborY="-74752">
        <dgm:presLayoutVars>
          <dgm:chPref val="3"/>
        </dgm:presLayoutVars>
      </dgm:prSet>
      <dgm:spPr/>
    </dgm:pt>
    <dgm:pt modelId="{022AA207-E60A-4DE2-92A4-868580AEC58A}" type="pres">
      <dgm:prSet presAssocID="{DF3B4C6F-5C9B-4E13-8D73-5ECD7E4C740D}" presName="rootConnector" presStyleLbl="node2" presStyleIdx="2" presStyleCnt="3"/>
      <dgm:spPr/>
    </dgm:pt>
    <dgm:pt modelId="{3473AD4D-4E05-4CB5-899D-BC04E1182A5D}" type="pres">
      <dgm:prSet presAssocID="{DF3B4C6F-5C9B-4E13-8D73-5ECD7E4C740D}" presName="hierChild4" presStyleCnt="0"/>
      <dgm:spPr/>
    </dgm:pt>
    <dgm:pt modelId="{55CB58E4-C962-4114-9D7A-D59B32FC864C}" type="pres">
      <dgm:prSet presAssocID="{DF3B4C6F-5C9B-4E13-8D73-5ECD7E4C740D}" presName="hierChild5" presStyleCnt="0"/>
      <dgm:spPr/>
    </dgm:pt>
    <dgm:pt modelId="{1F7D7324-5FE7-4719-AEB8-0A736A317E09}" type="pres">
      <dgm:prSet presAssocID="{008DA201-220A-4C58-9C44-36F05E40453B}" presName="hierChild3" presStyleCnt="0"/>
      <dgm:spPr/>
    </dgm:pt>
  </dgm:ptLst>
  <dgm:cxnLst>
    <dgm:cxn modelId="{C093B617-D420-49EF-902F-7EA3498E30AE}" type="presOf" srcId="{4D401A56-890E-4FEE-8136-5C017BE8343A}" destId="{A7B1E7EC-63A7-4521-A7F9-C98DB204D72B}" srcOrd="0" destOrd="0" presId="urn:microsoft.com/office/officeart/2005/8/layout/orgChart1"/>
    <dgm:cxn modelId="{86B0EF24-F78B-4B47-887C-DEEC76449C0C}" type="presOf" srcId="{137121FF-180E-4860-A223-DFF646365C92}" destId="{D1C73435-F210-4878-B6CD-515430C80D21}" srcOrd="1" destOrd="0" presId="urn:microsoft.com/office/officeart/2005/8/layout/orgChart1"/>
    <dgm:cxn modelId="{5AE25A2B-7274-41CA-90F8-4EED05ED3ACE}" srcId="{4D401A56-890E-4FEE-8136-5C017BE8343A}" destId="{008DA201-220A-4C58-9C44-36F05E40453B}" srcOrd="0" destOrd="0" parTransId="{7C2C3010-9B18-4ADF-8029-BF2E4DA22FC1}" sibTransId="{6606E380-FA99-49B8-BC9D-6216637044F7}"/>
    <dgm:cxn modelId="{C794F15E-A580-441D-BFBA-DDD9A7D0C2D7}" type="presOf" srcId="{DF3B4C6F-5C9B-4E13-8D73-5ECD7E4C740D}" destId="{603300C9-CE2B-472D-8599-DB2FBEEF3508}" srcOrd="0" destOrd="0" presId="urn:microsoft.com/office/officeart/2005/8/layout/orgChart1"/>
    <dgm:cxn modelId="{D5050E44-CD2C-4D65-BD79-847674211D71}" type="presOf" srcId="{7478D86E-D839-4691-89D4-9B060C02614A}" destId="{C4E8C455-16E1-445D-B9C3-3D96E2098A9E}" srcOrd="0" destOrd="0" presId="urn:microsoft.com/office/officeart/2005/8/layout/orgChart1"/>
    <dgm:cxn modelId="{45331C47-3824-4E31-BB74-335A0A2D203D}" type="presOf" srcId="{008DA201-220A-4C58-9C44-36F05E40453B}" destId="{80C03118-1BC6-4DE6-810D-162549CC9A18}" srcOrd="1" destOrd="0" presId="urn:microsoft.com/office/officeart/2005/8/layout/orgChart1"/>
    <dgm:cxn modelId="{8B6FC16A-0EE0-4BE5-8FD7-F647A2988ABA}" srcId="{008DA201-220A-4C58-9C44-36F05E40453B}" destId="{69BC0BF6-93A1-4E1B-991A-FB3829AE5F32}" srcOrd="1" destOrd="0" parTransId="{7478D86E-D839-4691-89D4-9B060C02614A}" sibTransId="{BEBA3DE8-3927-40DE-A9A4-D54C03A51EEB}"/>
    <dgm:cxn modelId="{25D82F50-CA99-4580-915D-3CCA711F7D05}" type="presOf" srcId="{008DA201-220A-4C58-9C44-36F05E40453B}" destId="{13EB4CA1-1B97-421E-98CD-E3082E174F12}" srcOrd="0" destOrd="0" presId="urn:microsoft.com/office/officeart/2005/8/layout/orgChart1"/>
    <dgm:cxn modelId="{62EAA88F-7507-44A7-B83C-40975C2F3A06}" type="presOf" srcId="{DF3B4C6F-5C9B-4E13-8D73-5ECD7E4C740D}" destId="{022AA207-E60A-4DE2-92A4-868580AEC58A}" srcOrd="1" destOrd="0" presId="urn:microsoft.com/office/officeart/2005/8/layout/orgChart1"/>
    <dgm:cxn modelId="{D6DB0F96-4A85-451C-B451-22B0F98D6B2F}" type="presOf" srcId="{BDE4C045-E982-462C-8023-DBBEB2E8A769}" destId="{91DA1512-A4B8-4341-87CD-7FF582E3A0EE}" srcOrd="0" destOrd="0" presId="urn:microsoft.com/office/officeart/2005/8/layout/orgChart1"/>
    <dgm:cxn modelId="{0C4A9AA0-3067-4974-8561-C207CD56D89F}" type="presOf" srcId="{69BC0BF6-93A1-4E1B-991A-FB3829AE5F32}" destId="{AF77478F-EFBA-47F6-8695-159469035A04}" srcOrd="1" destOrd="0" presId="urn:microsoft.com/office/officeart/2005/8/layout/orgChart1"/>
    <dgm:cxn modelId="{6F8456B6-C70D-44B0-B8E7-D35F6BD9AE4E}" srcId="{008DA201-220A-4C58-9C44-36F05E40453B}" destId="{DF3B4C6F-5C9B-4E13-8D73-5ECD7E4C740D}" srcOrd="2" destOrd="0" parTransId="{B199E174-560C-41FA-9A78-1195BF4731AF}" sibTransId="{3B7DB3FC-3B3D-40B3-AAFC-B96764281A14}"/>
    <dgm:cxn modelId="{AA7DE4BC-F9A3-4158-A40B-7AB9A29E6DB9}" srcId="{008DA201-220A-4C58-9C44-36F05E40453B}" destId="{137121FF-180E-4860-A223-DFF646365C92}" srcOrd="0" destOrd="0" parTransId="{BDE4C045-E982-462C-8023-DBBEB2E8A769}" sibTransId="{46B915EC-E7C9-4EE6-9546-3EE91E5B2115}"/>
    <dgm:cxn modelId="{1BF847C4-0649-4575-9224-40B7F37EA53B}" type="presOf" srcId="{B199E174-560C-41FA-9A78-1195BF4731AF}" destId="{B6478500-5065-46EA-8F76-FDE6ED480DB8}" srcOrd="0" destOrd="0" presId="urn:microsoft.com/office/officeart/2005/8/layout/orgChart1"/>
    <dgm:cxn modelId="{64E88DC7-BA76-4CEA-AE46-E37E0B6D13F6}" type="presOf" srcId="{69BC0BF6-93A1-4E1B-991A-FB3829AE5F32}" destId="{DF1A7597-EEB6-435F-B682-DEB81FD029B6}" srcOrd="0" destOrd="0" presId="urn:microsoft.com/office/officeart/2005/8/layout/orgChart1"/>
    <dgm:cxn modelId="{6BBFFFD0-9BD9-4C07-B1A3-2E0443976C7B}" type="presOf" srcId="{137121FF-180E-4860-A223-DFF646365C92}" destId="{A4683901-711F-44D7-8DEE-2CEB604841C8}" srcOrd="0" destOrd="0" presId="urn:microsoft.com/office/officeart/2005/8/layout/orgChart1"/>
    <dgm:cxn modelId="{67B900D5-43AE-4F4D-AE36-9F2E8CED35F1}" type="presParOf" srcId="{A7B1E7EC-63A7-4521-A7F9-C98DB204D72B}" destId="{6485362F-9CF8-4B2C-BC31-84B3729B591A}" srcOrd="0" destOrd="0" presId="urn:microsoft.com/office/officeart/2005/8/layout/orgChart1"/>
    <dgm:cxn modelId="{94A29E9D-AEA9-4CD4-953F-E5DCC174C08F}" type="presParOf" srcId="{6485362F-9CF8-4B2C-BC31-84B3729B591A}" destId="{40CF5C26-9DFB-4D6E-AC4F-CDBAFE1FA57B}" srcOrd="0" destOrd="0" presId="urn:microsoft.com/office/officeart/2005/8/layout/orgChart1"/>
    <dgm:cxn modelId="{834495F4-2515-4535-93F1-F85C07285FEB}" type="presParOf" srcId="{40CF5C26-9DFB-4D6E-AC4F-CDBAFE1FA57B}" destId="{13EB4CA1-1B97-421E-98CD-E3082E174F12}" srcOrd="0" destOrd="0" presId="urn:microsoft.com/office/officeart/2005/8/layout/orgChart1"/>
    <dgm:cxn modelId="{389A163D-7162-4700-B423-AC2B31D19CFD}" type="presParOf" srcId="{40CF5C26-9DFB-4D6E-AC4F-CDBAFE1FA57B}" destId="{80C03118-1BC6-4DE6-810D-162549CC9A18}" srcOrd="1" destOrd="0" presId="urn:microsoft.com/office/officeart/2005/8/layout/orgChart1"/>
    <dgm:cxn modelId="{A22F870C-1194-4717-9880-2107489FA2C1}" type="presParOf" srcId="{6485362F-9CF8-4B2C-BC31-84B3729B591A}" destId="{F767CF80-415D-4456-B966-B699FE389A59}" srcOrd="1" destOrd="0" presId="urn:microsoft.com/office/officeart/2005/8/layout/orgChart1"/>
    <dgm:cxn modelId="{9345F6F5-614F-4832-849D-5C25B1E071E9}" type="presParOf" srcId="{F767CF80-415D-4456-B966-B699FE389A59}" destId="{91DA1512-A4B8-4341-87CD-7FF582E3A0EE}" srcOrd="0" destOrd="0" presId="urn:microsoft.com/office/officeart/2005/8/layout/orgChart1"/>
    <dgm:cxn modelId="{21C5173D-1374-4EC1-8200-B73FC0B3F9B2}" type="presParOf" srcId="{F767CF80-415D-4456-B966-B699FE389A59}" destId="{E864B195-A509-4B75-8CB2-97C208E199CC}" srcOrd="1" destOrd="0" presId="urn:microsoft.com/office/officeart/2005/8/layout/orgChart1"/>
    <dgm:cxn modelId="{57967AC2-8941-4006-88CC-858E01C313C1}" type="presParOf" srcId="{E864B195-A509-4B75-8CB2-97C208E199CC}" destId="{ECE472BD-E6BA-4C89-90B6-E438A1EC3BD6}" srcOrd="0" destOrd="0" presId="urn:microsoft.com/office/officeart/2005/8/layout/orgChart1"/>
    <dgm:cxn modelId="{A3779976-5AF5-41EE-9055-63C859C627DF}" type="presParOf" srcId="{ECE472BD-E6BA-4C89-90B6-E438A1EC3BD6}" destId="{A4683901-711F-44D7-8DEE-2CEB604841C8}" srcOrd="0" destOrd="0" presId="urn:microsoft.com/office/officeart/2005/8/layout/orgChart1"/>
    <dgm:cxn modelId="{6A3DE43D-981B-48F0-9A9C-717877A048CC}" type="presParOf" srcId="{ECE472BD-E6BA-4C89-90B6-E438A1EC3BD6}" destId="{D1C73435-F210-4878-B6CD-515430C80D21}" srcOrd="1" destOrd="0" presId="urn:microsoft.com/office/officeart/2005/8/layout/orgChart1"/>
    <dgm:cxn modelId="{A91C2194-4333-4FD8-90A4-D36EBE22DC97}" type="presParOf" srcId="{E864B195-A509-4B75-8CB2-97C208E199CC}" destId="{9D8CA557-293D-40FD-B497-696CAE47E7B2}" srcOrd="1" destOrd="0" presId="urn:microsoft.com/office/officeart/2005/8/layout/orgChart1"/>
    <dgm:cxn modelId="{07283DA6-9D88-4283-9E0C-C87202B907BF}" type="presParOf" srcId="{E864B195-A509-4B75-8CB2-97C208E199CC}" destId="{6019463F-DE66-4137-9630-9F696B7B486D}" srcOrd="2" destOrd="0" presId="urn:microsoft.com/office/officeart/2005/8/layout/orgChart1"/>
    <dgm:cxn modelId="{8C50FC5F-561E-454A-A80D-1F7EDD24A1DF}" type="presParOf" srcId="{F767CF80-415D-4456-B966-B699FE389A59}" destId="{C4E8C455-16E1-445D-B9C3-3D96E2098A9E}" srcOrd="2" destOrd="0" presId="urn:microsoft.com/office/officeart/2005/8/layout/orgChart1"/>
    <dgm:cxn modelId="{ED7B0209-348E-4376-AC76-33E6EA82FD30}" type="presParOf" srcId="{F767CF80-415D-4456-B966-B699FE389A59}" destId="{E4AB9EAB-769B-4A49-974F-2AC461868F02}" srcOrd="3" destOrd="0" presId="urn:microsoft.com/office/officeart/2005/8/layout/orgChart1"/>
    <dgm:cxn modelId="{80991F45-63ED-40C4-9915-3C2627EC3785}" type="presParOf" srcId="{E4AB9EAB-769B-4A49-974F-2AC461868F02}" destId="{F42D14EC-5F7E-4255-A8B2-E8B900371188}" srcOrd="0" destOrd="0" presId="urn:microsoft.com/office/officeart/2005/8/layout/orgChart1"/>
    <dgm:cxn modelId="{0D8D87EF-3F06-4957-979F-91D443742929}" type="presParOf" srcId="{F42D14EC-5F7E-4255-A8B2-E8B900371188}" destId="{DF1A7597-EEB6-435F-B682-DEB81FD029B6}" srcOrd="0" destOrd="0" presId="urn:microsoft.com/office/officeart/2005/8/layout/orgChart1"/>
    <dgm:cxn modelId="{7C65BCFD-A99B-4886-B368-98EFC7FF6878}" type="presParOf" srcId="{F42D14EC-5F7E-4255-A8B2-E8B900371188}" destId="{AF77478F-EFBA-47F6-8695-159469035A04}" srcOrd="1" destOrd="0" presId="urn:microsoft.com/office/officeart/2005/8/layout/orgChart1"/>
    <dgm:cxn modelId="{ABB0ADA4-87EE-4CDA-80CF-CBFE45653754}" type="presParOf" srcId="{E4AB9EAB-769B-4A49-974F-2AC461868F02}" destId="{0909076F-6791-4708-BB14-45A99EE969CC}" srcOrd="1" destOrd="0" presId="urn:microsoft.com/office/officeart/2005/8/layout/orgChart1"/>
    <dgm:cxn modelId="{BD24ADA9-5C59-4235-AC53-F82BC911E7E4}" type="presParOf" srcId="{E4AB9EAB-769B-4A49-974F-2AC461868F02}" destId="{F10B4FD0-42E4-492E-A734-6A0D4C74E545}" srcOrd="2" destOrd="0" presId="urn:microsoft.com/office/officeart/2005/8/layout/orgChart1"/>
    <dgm:cxn modelId="{2E10A6E9-5203-4E90-9715-8006A1D52895}" type="presParOf" srcId="{F767CF80-415D-4456-B966-B699FE389A59}" destId="{B6478500-5065-46EA-8F76-FDE6ED480DB8}" srcOrd="4" destOrd="0" presId="urn:microsoft.com/office/officeart/2005/8/layout/orgChart1"/>
    <dgm:cxn modelId="{C3BAC8A9-CE15-4E70-B1F9-90D41E6377A9}" type="presParOf" srcId="{F767CF80-415D-4456-B966-B699FE389A59}" destId="{61D5C2E1-6BD7-465C-8CC5-BAA621A44CBD}" srcOrd="5" destOrd="0" presId="urn:microsoft.com/office/officeart/2005/8/layout/orgChart1"/>
    <dgm:cxn modelId="{04735DCF-3B93-431A-A936-0A2E66366D04}" type="presParOf" srcId="{61D5C2E1-6BD7-465C-8CC5-BAA621A44CBD}" destId="{3714DF29-F7AC-4F32-8C27-B99C92B67422}" srcOrd="0" destOrd="0" presId="urn:microsoft.com/office/officeart/2005/8/layout/orgChart1"/>
    <dgm:cxn modelId="{33F421F0-F330-4A47-99FD-394D6E1DF622}" type="presParOf" srcId="{3714DF29-F7AC-4F32-8C27-B99C92B67422}" destId="{603300C9-CE2B-472D-8599-DB2FBEEF3508}" srcOrd="0" destOrd="0" presId="urn:microsoft.com/office/officeart/2005/8/layout/orgChart1"/>
    <dgm:cxn modelId="{6D795CFB-42C4-41AD-80D1-42E2FE221EA8}" type="presParOf" srcId="{3714DF29-F7AC-4F32-8C27-B99C92B67422}" destId="{022AA207-E60A-4DE2-92A4-868580AEC58A}" srcOrd="1" destOrd="0" presId="urn:microsoft.com/office/officeart/2005/8/layout/orgChart1"/>
    <dgm:cxn modelId="{54AC6D79-C67E-41C2-B42A-CC75D3B6ED3B}" type="presParOf" srcId="{61D5C2E1-6BD7-465C-8CC5-BAA621A44CBD}" destId="{3473AD4D-4E05-4CB5-899D-BC04E1182A5D}" srcOrd="1" destOrd="0" presId="urn:microsoft.com/office/officeart/2005/8/layout/orgChart1"/>
    <dgm:cxn modelId="{87B9CE5B-30A0-4718-977E-8417A8452051}" type="presParOf" srcId="{61D5C2E1-6BD7-465C-8CC5-BAA621A44CBD}" destId="{55CB58E4-C962-4114-9D7A-D59B32FC864C}" srcOrd="2" destOrd="0" presId="urn:microsoft.com/office/officeart/2005/8/layout/orgChart1"/>
    <dgm:cxn modelId="{8C1761F0-8D83-4403-9352-F2D3AC50C283}" type="presParOf" srcId="{6485362F-9CF8-4B2C-BC31-84B3729B591A}" destId="{1F7D7324-5FE7-4719-AEB8-0A736A317E0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730702-782D-4986-A520-DB2737336FA4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4FCC88-29DC-471F-A677-E10969A07102}">
      <dgm:prSet/>
      <dgm:spPr/>
      <dgm:t>
        <a:bodyPr/>
        <a:lstStyle/>
        <a:p>
          <a:pPr>
            <a:defRPr cap="all"/>
          </a:pPr>
          <a:r>
            <a:rPr lang="nb-NO" dirty="0"/>
            <a:t>Kontakt</a:t>
          </a:r>
          <a:br>
            <a:rPr lang="nb-NO" dirty="0"/>
          </a:br>
          <a:r>
            <a:rPr lang="nb-NO" dirty="0"/>
            <a:t> </a:t>
          </a:r>
          <a:r>
            <a:rPr lang="nb-NO" b="1" dirty="0"/>
            <a:t>Mandana Zeinali Maragheh </a:t>
          </a:r>
          <a:endParaRPr lang="en-US" b="1" dirty="0"/>
        </a:p>
      </dgm:t>
    </dgm:pt>
    <dgm:pt modelId="{6964F525-8E5F-468D-8E8D-B87880C64277}" type="parTrans" cxnId="{FC5E2427-2A69-41AC-AEF1-9BAE5E167266}">
      <dgm:prSet/>
      <dgm:spPr/>
      <dgm:t>
        <a:bodyPr/>
        <a:lstStyle/>
        <a:p>
          <a:endParaRPr lang="en-US"/>
        </a:p>
      </dgm:t>
    </dgm:pt>
    <dgm:pt modelId="{F22C7B41-DB6C-424B-85C9-03D5AC85D551}" type="sibTrans" cxnId="{FC5E2427-2A69-41AC-AEF1-9BAE5E167266}">
      <dgm:prSet/>
      <dgm:spPr/>
      <dgm:t>
        <a:bodyPr/>
        <a:lstStyle/>
        <a:p>
          <a:endParaRPr lang="en-US"/>
        </a:p>
      </dgm:t>
    </dgm:pt>
    <dgm:pt modelId="{0057539D-E032-4544-B158-BFD3A131ABA0}">
      <dgm:prSet/>
      <dgm:spPr/>
      <dgm:t>
        <a:bodyPr/>
        <a:lstStyle/>
        <a:p>
          <a:pPr>
            <a:defRPr cap="all"/>
          </a:pPr>
          <a:r>
            <a:rPr lang="nb-NO" dirty="0"/>
            <a:t>E-post </a:t>
          </a:r>
          <a:br>
            <a:rPr lang="nb-NO" dirty="0"/>
          </a:br>
          <a:r>
            <a:rPr lang="nb-NO" b="1" dirty="0"/>
            <a:t>fylkesavdelinger@</a:t>
          </a:r>
          <a:br>
            <a:rPr lang="nb-NO" b="1" dirty="0"/>
          </a:br>
          <a:r>
            <a:rPr lang="nb-NO" b="1" dirty="0"/>
            <a:t>samfunnsviterne.no</a:t>
          </a:r>
          <a:endParaRPr lang="en-US" dirty="0"/>
        </a:p>
      </dgm:t>
    </dgm:pt>
    <dgm:pt modelId="{DED50DF0-7823-47D3-90BB-E26E25C7045E}" type="parTrans" cxnId="{3E83864D-E7B6-4CE2-9B19-576A6CE9D431}">
      <dgm:prSet/>
      <dgm:spPr/>
      <dgm:t>
        <a:bodyPr/>
        <a:lstStyle/>
        <a:p>
          <a:endParaRPr lang="en-US"/>
        </a:p>
      </dgm:t>
    </dgm:pt>
    <dgm:pt modelId="{04328848-E252-4E82-8BC4-E31B7B4DBE96}" type="sibTrans" cxnId="{3E83864D-E7B6-4CE2-9B19-576A6CE9D431}">
      <dgm:prSet/>
      <dgm:spPr/>
      <dgm:t>
        <a:bodyPr/>
        <a:lstStyle/>
        <a:p>
          <a:endParaRPr lang="en-US"/>
        </a:p>
      </dgm:t>
    </dgm:pt>
    <dgm:pt modelId="{28131F61-F958-43CF-8EE5-362B27E66347}">
      <dgm:prSet/>
      <dgm:spPr/>
      <dgm:t>
        <a:bodyPr/>
        <a:lstStyle/>
        <a:p>
          <a:pPr>
            <a:defRPr cap="all"/>
          </a:pPr>
          <a:r>
            <a:rPr lang="nb-NO" dirty="0"/>
            <a:t>Tlf. </a:t>
          </a:r>
        </a:p>
        <a:p>
          <a:pPr>
            <a:defRPr cap="all"/>
          </a:pPr>
          <a:r>
            <a:rPr lang="nb-NO" b="1" dirty="0"/>
            <a:t>902 79 492</a:t>
          </a:r>
          <a:r>
            <a:rPr lang="nb-NO" dirty="0"/>
            <a:t> </a:t>
          </a:r>
          <a:endParaRPr lang="en-US" dirty="0"/>
        </a:p>
      </dgm:t>
    </dgm:pt>
    <dgm:pt modelId="{F4EB0F47-0D8F-46D5-B5A8-F0FA7731BAC3}" type="parTrans" cxnId="{11C4F0C1-CF9F-4296-9348-3873BBD2F33D}">
      <dgm:prSet/>
      <dgm:spPr/>
      <dgm:t>
        <a:bodyPr/>
        <a:lstStyle/>
        <a:p>
          <a:endParaRPr lang="en-US"/>
        </a:p>
      </dgm:t>
    </dgm:pt>
    <dgm:pt modelId="{07722FAD-66AF-45E1-A26F-89AF29B8CBC0}" type="sibTrans" cxnId="{11C4F0C1-CF9F-4296-9348-3873BBD2F33D}">
      <dgm:prSet/>
      <dgm:spPr/>
      <dgm:t>
        <a:bodyPr/>
        <a:lstStyle/>
        <a:p>
          <a:endParaRPr lang="en-US"/>
        </a:p>
      </dgm:t>
    </dgm:pt>
    <dgm:pt modelId="{50092533-FB7E-4673-B93E-CDB868F8DFEF}" type="pres">
      <dgm:prSet presAssocID="{6D730702-782D-4986-A520-DB2737336FA4}" presName="root" presStyleCnt="0">
        <dgm:presLayoutVars>
          <dgm:dir/>
          <dgm:resizeHandles val="exact"/>
        </dgm:presLayoutVars>
      </dgm:prSet>
      <dgm:spPr/>
    </dgm:pt>
    <dgm:pt modelId="{A2A1F9D0-E260-455E-926F-490C9B17D67F}" type="pres">
      <dgm:prSet presAssocID="{884FCC88-29DC-471F-A677-E10969A07102}" presName="compNode" presStyleCnt="0"/>
      <dgm:spPr/>
    </dgm:pt>
    <dgm:pt modelId="{19AC8AAD-41DE-4C7E-B956-FDC80EF8414D}" type="pres">
      <dgm:prSet presAssocID="{884FCC88-29DC-471F-A677-E10969A07102}" presName="iconBgRect" presStyleLbl="bgShp" presStyleIdx="0" presStyleCnt="3"/>
      <dgm:spPr/>
    </dgm:pt>
    <dgm:pt modelId="{7B6946AC-A3AF-4A70-AEB3-99635D225D94}" type="pres">
      <dgm:prSet presAssocID="{884FCC88-29DC-471F-A677-E10969A0710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96F621F8-B8A1-4537-8720-C03F296BBFDC}" type="pres">
      <dgm:prSet presAssocID="{884FCC88-29DC-471F-A677-E10969A07102}" presName="spaceRect" presStyleCnt="0"/>
      <dgm:spPr/>
    </dgm:pt>
    <dgm:pt modelId="{EEF6DCC8-A56D-4D4A-8E31-9AB19AF43B10}" type="pres">
      <dgm:prSet presAssocID="{884FCC88-29DC-471F-A677-E10969A07102}" presName="textRect" presStyleLbl="revTx" presStyleIdx="0" presStyleCnt="3">
        <dgm:presLayoutVars>
          <dgm:chMax val="1"/>
          <dgm:chPref val="1"/>
        </dgm:presLayoutVars>
      </dgm:prSet>
      <dgm:spPr/>
    </dgm:pt>
    <dgm:pt modelId="{EA3C36B5-6EFA-4EEF-B75C-F099E3B37EC8}" type="pres">
      <dgm:prSet presAssocID="{F22C7B41-DB6C-424B-85C9-03D5AC85D551}" presName="sibTrans" presStyleCnt="0"/>
      <dgm:spPr/>
    </dgm:pt>
    <dgm:pt modelId="{16DACA9D-09E5-4685-AC8D-0AF207053CDF}" type="pres">
      <dgm:prSet presAssocID="{0057539D-E032-4544-B158-BFD3A131ABA0}" presName="compNode" presStyleCnt="0"/>
      <dgm:spPr/>
    </dgm:pt>
    <dgm:pt modelId="{1E5B9E5D-F570-49A9-87BD-56D72EBACE18}" type="pres">
      <dgm:prSet presAssocID="{0057539D-E032-4544-B158-BFD3A131ABA0}" presName="iconBgRect" presStyleLbl="bgShp" presStyleIdx="1" presStyleCnt="3"/>
      <dgm:spPr/>
    </dgm:pt>
    <dgm:pt modelId="{C424BD29-A8AA-41F5-9A6E-328B33C041D4}" type="pres">
      <dgm:prSet presAssocID="{0057539D-E032-4544-B158-BFD3A131ABA0}" presName="iconRect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envelope"/>
        </a:ext>
      </dgm:extLst>
    </dgm:pt>
    <dgm:pt modelId="{BDE4FADF-A9E3-4846-B92A-6038E2CA5380}" type="pres">
      <dgm:prSet presAssocID="{0057539D-E032-4544-B158-BFD3A131ABA0}" presName="spaceRect" presStyleCnt="0"/>
      <dgm:spPr/>
    </dgm:pt>
    <dgm:pt modelId="{F4D87824-E913-4520-ACF8-BAE73416E522}" type="pres">
      <dgm:prSet presAssocID="{0057539D-E032-4544-B158-BFD3A131ABA0}" presName="textRect" presStyleLbl="revTx" presStyleIdx="1" presStyleCnt="3" custScaleX="132736">
        <dgm:presLayoutVars>
          <dgm:chMax val="1"/>
          <dgm:chPref val="1"/>
        </dgm:presLayoutVars>
      </dgm:prSet>
      <dgm:spPr/>
    </dgm:pt>
    <dgm:pt modelId="{BD6C2444-7191-4B6C-925D-F242C55E92EF}" type="pres">
      <dgm:prSet presAssocID="{04328848-E252-4E82-8BC4-E31B7B4DBE96}" presName="sibTrans" presStyleCnt="0"/>
      <dgm:spPr/>
    </dgm:pt>
    <dgm:pt modelId="{B4F3F358-F7D2-4F32-8F21-C576C358F442}" type="pres">
      <dgm:prSet presAssocID="{28131F61-F958-43CF-8EE5-362B27E66347}" presName="compNode" presStyleCnt="0"/>
      <dgm:spPr/>
    </dgm:pt>
    <dgm:pt modelId="{50ABC6D5-39BC-41C8-A031-7EEF500CB8A2}" type="pres">
      <dgm:prSet presAssocID="{28131F61-F958-43CF-8EE5-362B27E66347}" presName="iconBgRect" presStyleLbl="bgShp" presStyleIdx="2" presStyleCnt="3"/>
      <dgm:spPr/>
    </dgm:pt>
    <dgm:pt modelId="{C80422EF-AE99-4A8E-9E74-C06C1851E33B}" type="pres">
      <dgm:prSet presAssocID="{28131F61-F958-43CF-8EE5-362B27E66347}" presName="iconRect" presStyleLbl="node1" presStyleIdx="2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lefon"/>
        </a:ext>
      </dgm:extLst>
    </dgm:pt>
    <dgm:pt modelId="{69EFAE21-FF7C-485A-8010-3E48916C03C9}" type="pres">
      <dgm:prSet presAssocID="{28131F61-F958-43CF-8EE5-362B27E66347}" presName="spaceRect" presStyleCnt="0"/>
      <dgm:spPr/>
    </dgm:pt>
    <dgm:pt modelId="{B2746D96-C047-4D01-ADEB-ED3999435A31}" type="pres">
      <dgm:prSet presAssocID="{28131F61-F958-43CF-8EE5-362B27E66347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FC5E2427-2A69-41AC-AEF1-9BAE5E167266}" srcId="{6D730702-782D-4986-A520-DB2737336FA4}" destId="{884FCC88-29DC-471F-A677-E10969A07102}" srcOrd="0" destOrd="0" parTransId="{6964F525-8E5F-468D-8E8D-B87880C64277}" sibTransId="{F22C7B41-DB6C-424B-85C9-03D5AC85D551}"/>
    <dgm:cxn modelId="{85755067-0C59-40C8-AD66-EA33D98275F9}" type="presOf" srcId="{0057539D-E032-4544-B158-BFD3A131ABA0}" destId="{F4D87824-E913-4520-ACF8-BAE73416E522}" srcOrd="0" destOrd="0" presId="urn:microsoft.com/office/officeart/2018/5/layout/IconCircleLabelList"/>
    <dgm:cxn modelId="{8F098149-C146-46AC-AD0E-D7567F7EF07D}" type="presOf" srcId="{884FCC88-29DC-471F-A677-E10969A07102}" destId="{EEF6DCC8-A56D-4D4A-8E31-9AB19AF43B10}" srcOrd="0" destOrd="0" presId="urn:microsoft.com/office/officeart/2018/5/layout/IconCircleLabelList"/>
    <dgm:cxn modelId="{3E83864D-E7B6-4CE2-9B19-576A6CE9D431}" srcId="{6D730702-782D-4986-A520-DB2737336FA4}" destId="{0057539D-E032-4544-B158-BFD3A131ABA0}" srcOrd="1" destOrd="0" parTransId="{DED50DF0-7823-47D3-90BB-E26E25C7045E}" sibTransId="{04328848-E252-4E82-8BC4-E31B7B4DBE96}"/>
    <dgm:cxn modelId="{41FF2D82-0C2F-4A98-A03D-3BBA25D6CB6D}" type="presOf" srcId="{6D730702-782D-4986-A520-DB2737336FA4}" destId="{50092533-FB7E-4673-B93E-CDB868F8DFEF}" srcOrd="0" destOrd="0" presId="urn:microsoft.com/office/officeart/2018/5/layout/IconCircleLabelList"/>
    <dgm:cxn modelId="{5A836A8C-A3D7-4D7A-B9F8-83677767FC99}" type="presOf" srcId="{28131F61-F958-43CF-8EE5-362B27E66347}" destId="{B2746D96-C047-4D01-ADEB-ED3999435A31}" srcOrd="0" destOrd="0" presId="urn:microsoft.com/office/officeart/2018/5/layout/IconCircleLabelList"/>
    <dgm:cxn modelId="{11C4F0C1-CF9F-4296-9348-3873BBD2F33D}" srcId="{6D730702-782D-4986-A520-DB2737336FA4}" destId="{28131F61-F958-43CF-8EE5-362B27E66347}" srcOrd="2" destOrd="0" parTransId="{F4EB0F47-0D8F-46D5-B5A8-F0FA7731BAC3}" sibTransId="{07722FAD-66AF-45E1-A26F-89AF29B8CBC0}"/>
    <dgm:cxn modelId="{27B5835C-BE55-4C08-9844-0734DFAE1157}" type="presParOf" srcId="{50092533-FB7E-4673-B93E-CDB868F8DFEF}" destId="{A2A1F9D0-E260-455E-926F-490C9B17D67F}" srcOrd="0" destOrd="0" presId="urn:microsoft.com/office/officeart/2018/5/layout/IconCircleLabelList"/>
    <dgm:cxn modelId="{5CB72D4D-F03F-4FEC-BE79-382D11437DB7}" type="presParOf" srcId="{A2A1F9D0-E260-455E-926F-490C9B17D67F}" destId="{19AC8AAD-41DE-4C7E-B956-FDC80EF8414D}" srcOrd="0" destOrd="0" presId="urn:microsoft.com/office/officeart/2018/5/layout/IconCircleLabelList"/>
    <dgm:cxn modelId="{7DA991FA-EE4B-4B74-B5CC-D8C29974400C}" type="presParOf" srcId="{A2A1F9D0-E260-455E-926F-490C9B17D67F}" destId="{7B6946AC-A3AF-4A70-AEB3-99635D225D94}" srcOrd="1" destOrd="0" presId="urn:microsoft.com/office/officeart/2018/5/layout/IconCircleLabelList"/>
    <dgm:cxn modelId="{968C5757-AA99-4685-87B5-8B1385329F3C}" type="presParOf" srcId="{A2A1F9D0-E260-455E-926F-490C9B17D67F}" destId="{96F621F8-B8A1-4537-8720-C03F296BBFDC}" srcOrd="2" destOrd="0" presId="urn:microsoft.com/office/officeart/2018/5/layout/IconCircleLabelList"/>
    <dgm:cxn modelId="{DEE1B887-00FA-4601-9401-BB29A5C5B320}" type="presParOf" srcId="{A2A1F9D0-E260-455E-926F-490C9B17D67F}" destId="{EEF6DCC8-A56D-4D4A-8E31-9AB19AF43B10}" srcOrd="3" destOrd="0" presId="urn:microsoft.com/office/officeart/2018/5/layout/IconCircleLabelList"/>
    <dgm:cxn modelId="{1BA8191E-08C1-4279-8367-6F94ED4C01EF}" type="presParOf" srcId="{50092533-FB7E-4673-B93E-CDB868F8DFEF}" destId="{EA3C36B5-6EFA-4EEF-B75C-F099E3B37EC8}" srcOrd="1" destOrd="0" presId="urn:microsoft.com/office/officeart/2018/5/layout/IconCircleLabelList"/>
    <dgm:cxn modelId="{830D226E-7A62-4590-8437-2CC89F1C71DD}" type="presParOf" srcId="{50092533-FB7E-4673-B93E-CDB868F8DFEF}" destId="{16DACA9D-09E5-4685-AC8D-0AF207053CDF}" srcOrd="2" destOrd="0" presId="urn:microsoft.com/office/officeart/2018/5/layout/IconCircleLabelList"/>
    <dgm:cxn modelId="{6408EFD3-68BD-4FE0-AC63-D88B4D62EA6B}" type="presParOf" srcId="{16DACA9D-09E5-4685-AC8D-0AF207053CDF}" destId="{1E5B9E5D-F570-49A9-87BD-56D72EBACE18}" srcOrd="0" destOrd="0" presId="urn:microsoft.com/office/officeart/2018/5/layout/IconCircleLabelList"/>
    <dgm:cxn modelId="{5AF44A9D-B7A7-4DCC-8000-AC140457B05E}" type="presParOf" srcId="{16DACA9D-09E5-4685-AC8D-0AF207053CDF}" destId="{C424BD29-A8AA-41F5-9A6E-328B33C041D4}" srcOrd="1" destOrd="0" presId="urn:microsoft.com/office/officeart/2018/5/layout/IconCircleLabelList"/>
    <dgm:cxn modelId="{9F18DA81-22D0-4F72-B636-0AC8ABB3AB20}" type="presParOf" srcId="{16DACA9D-09E5-4685-AC8D-0AF207053CDF}" destId="{BDE4FADF-A9E3-4846-B92A-6038E2CA5380}" srcOrd="2" destOrd="0" presId="urn:microsoft.com/office/officeart/2018/5/layout/IconCircleLabelList"/>
    <dgm:cxn modelId="{C2CF67DF-4DF7-4B92-A3E3-C8CF4791B9EB}" type="presParOf" srcId="{16DACA9D-09E5-4685-AC8D-0AF207053CDF}" destId="{F4D87824-E913-4520-ACF8-BAE73416E522}" srcOrd="3" destOrd="0" presId="urn:microsoft.com/office/officeart/2018/5/layout/IconCircleLabelList"/>
    <dgm:cxn modelId="{B220BEE3-C6D6-445A-A676-2317ABBB7729}" type="presParOf" srcId="{50092533-FB7E-4673-B93E-CDB868F8DFEF}" destId="{BD6C2444-7191-4B6C-925D-F242C55E92EF}" srcOrd="3" destOrd="0" presId="urn:microsoft.com/office/officeart/2018/5/layout/IconCircleLabelList"/>
    <dgm:cxn modelId="{9152CC6D-EFB0-456D-9D08-57EE24CE2C20}" type="presParOf" srcId="{50092533-FB7E-4673-B93E-CDB868F8DFEF}" destId="{B4F3F358-F7D2-4F32-8F21-C576C358F442}" srcOrd="4" destOrd="0" presId="urn:microsoft.com/office/officeart/2018/5/layout/IconCircleLabelList"/>
    <dgm:cxn modelId="{EB231A96-CEB7-422E-B90D-A8A615162AC2}" type="presParOf" srcId="{B4F3F358-F7D2-4F32-8F21-C576C358F442}" destId="{50ABC6D5-39BC-41C8-A031-7EEF500CB8A2}" srcOrd="0" destOrd="0" presId="urn:microsoft.com/office/officeart/2018/5/layout/IconCircleLabelList"/>
    <dgm:cxn modelId="{9F0B2D6E-C439-4013-8ECA-52EA0364ABA6}" type="presParOf" srcId="{B4F3F358-F7D2-4F32-8F21-C576C358F442}" destId="{C80422EF-AE99-4A8E-9E74-C06C1851E33B}" srcOrd="1" destOrd="0" presId="urn:microsoft.com/office/officeart/2018/5/layout/IconCircleLabelList"/>
    <dgm:cxn modelId="{9AA7479E-8EB8-43BC-A5C3-F178CCE23CD4}" type="presParOf" srcId="{B4F3F358-F7D2-4F32-8F21-C576C358F442}" destId="{69EFAE21-FF7C-485A-8010-3E48916C03C9}" srcOrd="2" destOrd="0" presId="urn:microsoft.com/office/officeart/2018/5/layout/IconCircleLabelList"/>
    <dgm:cxn modelId="{B0D44E27-DF93-4C00-960E-82A46F78C7D4}" type="presParOf" srcId="{B4F3F358-F7D2-4F32-8F21-C576C358F442}" destId="{B2746D96-C047-4D01-ADEB-ED3999435A31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FC45B3-E4C7-447F-A163-5CE347AB638C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F0F67D-2F72-41A1-A78B-8C4E0775BDBF}">
      <dgm:prSet/>
      <dgm:spPr/>
      <dgm:t>
        <a:bodyPr/>
        <a:lstStyle/>
        <a:p>
          <a:pPr>
            <a:defRPr cap="all"/>
          </a:pPr>
          <a:r>
            <a:rPr lang="nb-NO" dirty="0"/>
            <a:t>Teams gratisversjon: sekretariatet bruker Teams og kan være teknisk støtte</a:t>
          </a:r>
          <a:endParaRPr lang="en-US" dirty="0"/>
        </a:p>
      </dgm:t>
    </dgm:pt>
    <dgm:pt modelId="{C4C5FCB6-DA3D-4E7A-8A94-A3EB97315043}" type="parTrans" cxnId="{17DDEB74-D643-40CA-8BF1-5775900D1863}">
      <dgm:prSet/>
      <dgm:spPr/>
      <dgm:t>
        <a:bodyPr/>
        <a:lstStyle/>
        <a:p>
          <a:endParaRPr lang="en-US"/>
        </a:p>
      </dgm:t>
    </dgm:pt>
    <dgm:pt modelId="{7D40914D-82F6-4092-8629-F5526AEA2947}" type="sibTrans" cxnId="{17DDEB74-D643-40CA-8BF1-5775900D1863}">
      <dgm:prSet/>
      <dgm:spPr/>
      <dgm:t>
        <a:bodyPr/>
        <a:lstStyle/>
        <a:p>
          <a:endParaRPr lang="en-US"/>
        </a:p>
      </dgm:t>
    </dgm:pt>
    <dgm:pt modelId="{7C1EF6CF-6AED-4CC5-A104-FFF99D38CC2F}">
      <dgm:prSet/>
      <dgm:spPr/>
      <dgm:t>
        <a:bodyPr/>
        <a:lstStyle/>
        <a:p>
          <a:pPr>
            <a:defRPr cap="all"/>
          </a:pPr>
          <a:r>
            <a:rPr lang="nb-NO" dirty="0"/>
            <a:t>Facebook Messenger: gruppesamtale </a:t>
          </a:r>
          <a:endParaRPr lang="en-US" dirty="0"/>
        </a:p>
      </dgm:t>
    </dgm:pt>
    <dgm:pt modelId="{504E0B4B-7D4A-4664-B7F4-5F715AED909D}" type="parTrans" cxnId="{825AE874-C2D7-4161-BB69-3EEF1A19B60F}">
      <dgm:prSet/>
      <dgm:spPr/>
      <dgm:t>
        <a:bodyPr/>
        <a:lstStyle/>
        <a:p>
          <a:endParaRPr lang="en-US"/>
        </a:p>
      </dgm:t>
    </dgm:pt>
    <dgm:pt modelId="{B067F767-4BDC-48A1-81BE-6215CAC604EE}" type="sibTrans" cxnId="{825AE874-C2D7-4161-BB69-3EEF1A19B60F}">
      <dgm:prSet/>
      <dgm:spPr/>
      <dgm:t>
        <a:bodyPr/>
        <a:lstStyle/>
        <a:p>
          <a:endParaRPr lang="en-US"/>
        </a:p>
      </dgm:t>
    </dgm:pt>
    <dgm:pt modelId="{6FEE4879-5E75-4610-AFB5-00FC74C031AE}">
      <dgm:prSet/>
      <dgm:spPr/>
      <dgm:t>
        <a:bodyPr/>
        <a:lstStyle/>
        <a:p>
          <a:pPr>
            <a:defRPr cap="all"/>
          </a:pPr>
          <a:r>
            <a:rPr lang="nb-NO" dirty="0"/>
            <a:t>Zoom</a:t>
          </a:r>
          <a:endParaRPr lang="en-US" dirty="0"/>
        </a:p>
      </dgm:t>
    </dgm:pt>
    <dgm:pt modelId="{7946BEB8-8745-4B06-A797-2BB7395BDCCA}" type="parTrans" cxnId="{643E5E2B-F34A-410B-B6E9-BA0EDB28CCD2}">
      <dgm:prSet/>
      <dgm:spPr/>
      <dgm:t>
        <a:bodyPr/>
        <a:lstStyle/>
        <a:p>
          <a:endParaRPr lang="en-US"/>
        </a:p>
      </dgm:t>
    </dgm:pt>
    <dgm:pt modelId="{EDD69A90-90C3-44DE-AED8-8A4B0CE80FBD}" type="sibTrans" cxnId="{643E5E2B-F34A-410B-B6E9-BA0EDB28CCD2}">
      <dgm:prSet/>
      <dgm:spPr/>
      <dgm:t>
        <a:bodyPr/>
        <a:lstStyle/>
        <a:p>
          <a:endParaRPr lang="en-US"/>
        </a:p>
      </dgm:t>
    </dgm:pt>
    <dgm:pt modelId="{30A742A4-241B-4E3A-A546-869541037CE1}">
      <dgm:prSet/>
      <dgm:spPr/>
      <dgm:t>
        <a:bodyPr/>
        <a:lstStyle/>
        <a:p>
          <a:pPr>
            <a:defRPr cap="all"/>
          </a:pPr>
          <a:r>
            <a:rPr lang="nb-NO" dirty="0"/>
            <a:t>Eller andre gratis MØTE-PLATTFORMER </a:t>
          </a:r>
          <a:endParaRPr lang="en-US" dirty="0"/>
        </a:p>
      </dgm:t>
    </dgm:pt>
    <dgm:pt modelId="{B7B233BF-5D93-4279-A937-5B5DA7D2F767}" type="parTrans" cxnId="{6222BBC0-0A7F-4674-9E44-F3B746AB4502}">
      <dgm:prSet/>
      <dgm:spPr/>
      <dgm:t>
        <a:bodyPr/>
        <a:lstStyle/>
        <a:p>
          <a:endParaRPr lang="en-US"/>
        </a:p>
      </dgm:t>
    </dgm:pt>
    <dgm:pt modelId="{96ECB519-C9C6-4614-9F6A-39E5B792D28A}" type="sibTrans" cxnId="{6222BBC0-0A7F-4674-9E44-F3B746AB4502}">
      <dgm:prSet/>
      <dgm:spPr/>
      <dgm:t>
        <a:bodyPr/>
        <a:lstStyle/>
        <a:p>
          <a:endParaRPr lang="en-US"/>
        </a:p>
      </dgm:t>
    </dgm:pt>
    <dgm:pt modelId="{F0D41DFD-28EE-483A-9DB7-DD22D6F1C8A5}">
      <dgm:prSet/>
      <dgm:spPr/>
      <dgm:t>
        <a:bodyPr/>
        <a:lstStyle/>
        <a:p>
          <a:pPr>
            <a:defRPr cap="all"/>
          </a:pPr>
          <a:r>
            <a:rPr lang="nb-NO" dirty="0"/>
            <a:t>Go to Meeting: «vanlige» telefonmøter, uten video (bestilles via sekretariatet) </a:t>
          </a:r>
          <a:endParaRPr lang="en-US" dirty="0"/>
        </a:p>
      </dgm:t>
    </dgm:pt>
    <dgm:pt modelId="{5F8AB867-92F5-4F2C-A751-59875C76990E}" type="parTrans" cxnId="{D9AA661A-F48E-494A-AA3A-8325830B1645}">
      <dgm:prSet/>
      <dgm:spPr/>
      <dgm:t>
        <a:bodyPr/>
        <a:lstStyle/>
        <a:p>
          <a:endParaRPr lang="en-US"/>
        </a:p>
      </dgm:t>
    </dgm:pt>
    <dgm:pt modelId="{9E578DF9-9ADB-4234-A4E5-29A9F4297923}" type="sibTrans" cxnId="{D9AA661A-F48E-494A-AA3A-8325830B1645}">
      <dgm:prSet/>
      <dgm:spPr/>
      <dgm:t>
        <a:bodyPr/>
        <a:lstStyle/>
        <a:p>
          <a:endParaRPr lang="en-US"/>
        </a:p>
      </dgm:t>
    </dgm:pt>
    <dgm:pt modelId="{C9A5BD03-7E7C-4EB2-80A8-4C853F2FB9EA}" type="pres">
      <dgm:prSet presAssocID="{A9FC45B3-E4C7-447F-A163-5CE347AB638C}" presName="root" presStyleCnt="0">
        <dgm:presLayoutVars>
          <dgm:dir/>
          <dgm:resizeHandles val="exact"/>
        </dgm:presLayoutVars>
      </dgm:prSet>
      <dgm:spPr/>
    </dgm:pt>
    <dgm:pt modelId="{5C12BB04-94B1-4F2E-9971-644A54E53573}" type="pres">
      <dgm:prSet presAssocID="{32F0F67D-2F72-41A1-A78B-8C4E0775BDBF}" presName="compNode" presStyleCnt="0"/>
      <dgm:spPr/>
    </dgm:pt>
    <dgm:pt modelId="{5EBFAB0B-A903-41C4-8180-ED15C53BAC06}" type="pres">
      <dgm:prSet presAssocID="{32F0F67D-2F72-41A1-A78B-8C4E0775BDBF}" presName="iconBgRect" presStyleLbl="bgShp" presStyleIdx="0" presStyleCnt="5"/>
      <dgm:spPr/>
    </dgm:pt>
    <dgm:pt modelId="{A23A5EE8-783E-4EAD-A14A-5BFFC72C25BF}" type="pres">
      <dgm:prSet presAssocID="{32F0F67D-2F72-41A1-A78B-8C4E0775BDBF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1FAB8B3B-B6D6-4631-BE0B-7E7609B0FD5E}" type="pres">
      <dgm:prSet presAssocID="{32F0F67D-2F72-41A1-A78B-8C4E0775BDBF}" presName="spaceRect" presStyleCnt="0"/>
      <dgm:spPr/>
    </dgm:pt>
    <dgm:pt modelId="{441CEBCA-D88E-4512-AE6C-D9EF31AD0139}" type="pres">
      <dgm:prSet presAssocID="{32F0F67D-2F72-41A1-A78B-8C4E0775BDBF}" presName="textRect" presStyleLbl="revTx" presStyleIdx="0" presStyleCnt="5">
        <dgm:presLayoutVars>
          <dgm:chMax val="1"/>
          <dgm:chPref val="1"/>
        </dgm:presLayoutVars>
      </dgm:prSet>
      <dgm:spPr/>
    </dgm:pt>
    <dgm:pt modelId="{BEE1DFDC-DD91-48DD-BB3E-164F90E2ECC1}" type="pres">
      <dgm:prSet presAssocID="{7D40914D-82F6-4092-8629-F5526AEA2947}" presName="sibTrans" presStyleCnt="0"/>
      <dgm:spPr/>
    </dgm:pt>
    <dgm:pt modelId="{13554834-59DF-45B0-9969-C493D2C32008}" type="pres">
      <dgm:prSet presAssocID="{7C1EF6CF-6AED-4CC5-A104-FFF99D38CC2F}" presName="compNode" presStyleCnt="0"/>
      <dgm:spPr/>
    </dgm:pt>
    <dgm:pt modelId="{650C48B4-D4BD-47A2-938E-5977D08258F8}" type="pres">
      <dgm:prSet presAssocID="{7C1EF6CF-6AED-4CC5-A104-FFF99D38CC2F}" presName="iconBgRect" presStyleLbl="bgShp" presStyleIdx="1" presStyleCnt="5"/>
      <dgm:spPr/>
    </dgm:pt>
    <dgm:pt modelId="{23E6F9CC-D88B-4409-9196-3CD76D9DBA22}" type="pres">
      <dgm:prSet presAssocID="{7C1EF6CF-6AED-4CC5-A104-FFF99D38CC2F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øte"/>
        </a:ext>
      </dgm:extLst>
    </dgm:pt>
    <dgm:pt modelId="{B9CF51EE-8341-4007-8426-8C576BAD2870}" type="pres">
      <dgm:prSet presAssocID="{7C1EF6CF-6AED-4CC5-A104-FFF99D38CC2F}" presName="spaceRect" presStyleCnt="0"/>
      <dgm:spPr/>
    </dgm:pt>
    <dgm:pt modelId="{233B5013-1D60-418D-9D89-591EAF010CE7}" type="pres">
      <dgm:prSet presAssocID="{7C1EF6CF-6AED-4CC5-A104-FFF99D38CC2F}" presName="textRect" presStyleLbl="revTx" presStyleIdx="1" presStyleCnt="5">
        <dgm:presLayoutVars>
          <dgm:chMax val="1"/>
          <dgm:chPref val="1"/>
        </dgm:presLayoutVars>
      </dgm:prSet>
      <dgm:spPr/>
    </dgm:pt>
    <dgm:pt modelId="{29FEBF4E-7CCF-4857-B880-E66F9448A3AD}" type="pres">
      <dgm:prSet presAssocID="{B067F767-4BDC-48A1-81BE-6215CAC604EE}" presName="sibTrans" presStyleCnt="0"/>
      <dgm:spPr/>
    </dgm:pt>
    <dgm:pt modelId="{C7506539-F30A-4570-BCA0-56301FEDBA3B}" type="pres">
      <dgm:prSet presAssocID="{6FEE4879-5E75-4610-AFB5-00FC74C031AE}" presName="compNode" presStyleCnt="0"/>
      <dgm:spPr/>
    </dgm:pt>
    <dgm:pt modelId="{6DE6F416-EB5B-4428-94A3-BBE894C23528}" type="pres">
      <dgm:prSet presAssocID="{6FEE4879-5E75-4610-AFB5-00FC74C031AE}" presName="iconBgRect" presStyleLbl="bgShp" presStyleIdx="2" presStyleCnt="5"/>
      <dgm:spPr/>
    </dgm:pt>
    <dgm:pt modelId="{60AC72F6-0C1D-4DA0-A000-159E35DD61FD}" type="pres">
      <dgm:prSet presAssocID="{6FEE4879-5E75-4610-AFB5-00FC74C031AE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oom Out"/>
        </a:ext>
      </dgm:extLst>
    </dgm:pt>
    <dgm:pt modelId="{177B6EFC-5474-41E9-98D8-F5930D0C62C7}" type="pres">
      <dgm:prSet presAssocID="{6FEE4879-5E75-4610-AFB5-00FC74C031AE}" presName="spaceRect" presStyleCnt="0"/>
      <dgm:spPr/>
    </dgm:pt>
    <dgm:pt modelId="{51D2E557-8F08-4070-8072-36826D2310D4}" type="pres">
      <dgm:prSet presAssocID="{6FEE4879-5E75-4610-AFB5-00FC74C031AE}" presName="textRect" presStyleLbl="revTx" presStyleIdx="2" presStyleCnt="5">
        <dgm:presLayoutVars>
          <dgm:chMax val="1"/>
          <dgm:chPref val="1"/>
        </dgm:presLayoutVars>
      </dgm:prSet>
      <dgm:spPr/>
    </dgm:pt>
    <dgm:pt modelId="{B784D193-3481-4D35-8B4B-FAEEFBF1CC3E}" type="pres">
      <dgm:prSet presAssocID="{EDD69A90-90C3-44DE-AED8-8A4B0CE80FBD}" presName="sibTrans" presStyleCnt="0"/>
      <dgm:spPr/>
    </dgm:pt>
    <dgm:pt modelId="{40CB19ED-3DF0-4C6F-94AC-232467F60C43}" type="pres">
      <dgm:prSet presAssocID="{30A742A4-241B-4E3A-A546-869541037CE1}" presName="compNode" presStyleCnt="0"/>
      <dgm:spPr/>
    </dgm:pt>
    <dgm:pt modelId="{F3D7F4F8-C0A9-4A5D-9973-9503F0690137}" type="pres">
      <dgm:prSet presAssocID="{30A742A4-241B-4E3A-A546-869541037CE1}" presName="iconBgRect" presStyleLbl="bgShp" presStyleIdx="3" presStyleCnt="5"/>
      <dgm:spPr/>
    </dgm:pt>
    <dgm:pt modelId="{2312B599-F887-47B2-8420-FA23DA984FF2}" type="pres">
      <dgm:prSet presAssocID="{30A742A4-241B-4E3A-A546-869541037CE1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fluencer"/>
        </a:ext>
      </dgm:extLst>
    </dgm:pt>
    <dgm:pt modelId="{025B81B7-1EEA-4183-8663-46C266AD7E65}" type="pres">
      <dgm:prSet presAssocID="{30A742A4-241B-4E3A-A546-869541037CE1}" presName="spaceRect" presStyleCnt="0"/>
      <dgm:spPr/>
    </dgm:pt>
    <dgm:pt modelId="{008F9D46-E6AF-453D-B524-E58A08EC4E42}" type="pres">
      <dgm:prSet presAssocID="{30A742A4-241B-4E3A-A546-869541037CE1}" presName="textRect" presStyleLbl="revTx" presStyleIdx="3" presStyleCnt="5">
        <dgm:presLayoutVars>
          <dgm:chMax val="1"/>
          <dgm:chPref val="1"/>
        </dgm:presLayoutVars>
      </dgm:prSet>
      <dgm:spPr/>
    </dgm:pt>
    <dgm:pt modelId="{BE4CF30D-C580-4930-869D-046BC2FB6736}" type="pres">
      <dgm:prSet presAssocID="{96ECB519-C9C6-4614-9F6A-39E5B792D28A}" presName="sibTrans" presStyleCnt="0"/>
      <dgm:spPr/>
    </dgm:pt>
    <dgm:pt modelId="{CBC60DD5-42C9-42C9-969E-EED8B491A42B}" type="pres">
      <dgm:prSet presAssocID="{F0D41DFD-28EE-483A-9DB7-DD22D6F1C8A5}" presName="compNode" presStyleCnt="0"/>
      <dgm:spPr/>
    </dgm:pt>
    <dgm:pt modelId="{300EE30F-1733-436E-BB63-33BAAE220DE7}" type="pres">
      <dgm:prSet presAssocID="{F0D41DFD-28EE-483A-9DB7-DD22D6F1C8A5}" presName="iconBgRect" presStyleLbl="bgShp" presStyleIdx="4" presStyleCnt="5"/>
      <dgm:spPr/>
    </dgm:pt>
    <dgm:pt modelId="{3BA4711C-6FC7-47F8-A102-3555E2FC9589}" type="pres">
      <dgm:prSet presAssocID="{F0D41DFD-28EE-483A-9DB7-DD22D6F1C8A5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lefon"/>
        </a:ext>
      </dgm:extLst>
    </dgm:pt>
    <dgm:pt modelId="{319234C0-7644-4DB2-BDEB-F236FC7EF12A}" type="pres">
      <dgm:prSet presAssocID="{F0D41DFD-28EE-483A-9DB7-DD22D6F1C8A5}" presName="spaceRect" presStyleCnt="0"/>
      <dgm:spPr/>
    </dgm:pt>
    <dgm:pt modelId="{8177A619-F488-4089-82B9-035FB2C8D72B}" type="pres">
      <dgm:prSet presAssocID="{F0D41DFD-28EE-483A-9DB7-DD22D6F1C8A5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6FF84E08-52E4-4E79-BDCC-384A8FCE18F5}" type="presOf" srcId="{F0D41DFD-28EE-483A-9DB7-DD22D6F1C8A5}" destId="{8177A619-F488-4089-82B9-035FB2C8D72B}" srcOrd="0" destOrd="0" presId="urn:microsoft.com/office/officeart/2018/5/layout/IconCircleLabelList"/>
    <dgm:cxn modelId="{D9AA661A-F48E-494A-AA3A-8325830B1645}" srcId="{A9FC45B3-E4C7-447F-A163-5CE347AB638C}" destId="{F0D41DFD-28EE-483A-9DB7-DD22D6F1C8A5}" srcOrd="4" destOrd="0" parTransId="{5F8AB867-92F5-4F2C-A751-59875C76990E}" sibTransId="{9E578DF9-9ADB-4234-A4E5-29A9F4297923}"/>
    <dgm:cxn modelId="{643E5E2B-F34A-410B-B6E9-BA0EDB28CCD2}" srcId="{A9FC45B3-E4C7-447F-A163-5CE347AB638C}" destId="{6FEE4879-5E75-4610-AFB5-00FC74C031AE}" srcOrd="2" destOrd="0" parTransId="{7946BEB8-8745-4B06-A797-2BB7395BDCCA}" sibTransId="{EDD69A90-90C3-44DE-AED8-8A4B0CE80FBD}"/>
    <dgm:cxn modelId="{875F675C-2052-4967-9719-3C76DABC1BD7}" type="presOf" srcId="{6FEE4879-5E75-4610-AFB5-00FC74C031AE}" destId="{51D2E557-8F08-4070-8072-36826D2310D4}" srcOrd="0" destOrd="0" presId="urn:microsoft.com/office/officeart/2018/5/layout/IconCircleLabelList"/>
    <dgm:cxn modelId="{825AE874-C2D7-4161-BB69-3EEF1A19B60F}" srcId="{A9FC45B3-E4C7-447F-A163-5CE347AB638C}" destId="{7C1EF6CF-6AED-4CC5-A104-FFF99D38CC2F}" srcOrd="1" destOrd="0" parTransId="{504E0B4B-7D4A-4664-B7F4-5F715AED909D}" sibTransId="{B067F767-4BDC-48A1-81BE-6215CAC604EE}"/>
    <dgm:cxn modelId="{17DDEB74-D643-40CA-8BF1-5775900D1863}" srcId="{A9FC45B3-E4C7-447F-A163-5CE347AB638C}" destId="{32F0F67D-2F72-41A1-A78B-8C4E0775BDBF}" srcOrd="0" destOrd="0" parTransId="{C4C5FCB6-DA3D-4E7A-8A94-A3EB97315043}" sibTransId="{7D40914D-82F6-4092-8629-F5526AEA2947}"/>
    <dgm:cxn modelId="{75C4BD91-5C6E-412A-8C39-BE80AF55380B}" type="presOf" srcId="{30A742A4-241B-4E3A-A546-869541037CE1}" destId="{008F9D46-E6AF-453D-B524-E58A08EC4E42}" srcOrd="0" destOrd="0" presId="urn:microsoft.com/office/officeart/2018/5/layout/IconCircleLabelList"/>
    <dgm:cxn modelId="{14B3799D-0E4E-422F-A591-2672A2C16FE5}" type="presOf" srcId="{7C1EF6CF-6AED-4CC5-A104-FFF99D38CC2F}" destId="{233B5013-1D60-418D-9D89-591EAF010CE7}" srcOrd="0" destOrd="0" presId="urn:microsoft.com/office/officeart/2018/5/layout/IconCircleLabelList"/>
    <dgm:cxn modelId="{6222BBC0-0A7F-4674-9E44-F3B746AB4502}" srcId="{A9FC45B3-E4C7-447F-A163-5CE347AB638C}" destId="{30A742A4-241B-4E3A-A546-869541037CE1}" srcOrd="3" destOrd="0" parTransId="{B7B233BF-5D93-4279-A937-5B5DA7D2F767}" sibTransId="{96ECB519-C9C6-4614-9F6A-39E5B792D28A}"/>
    <dgm:cxn modelId="{A1B05CDB-B23A-4529-AFA9-D1B05CE4C834}" type="presOf" srcId="{A9FC45B3-E4C7-447F-A163-5CE347AB638C}" destId="{C9A5BD03-7E7C-4EB2-80A8-4C853F2FB9EA}" srcOrd="0" destOrd="0" presId="urn:microsoft.com/office/officeart/2018/5/layout/IconCircleLabelList"/>
    <dgm:cxn modelId="{4A735AF7-15AD-4404-A04C-09D00184D9D6}" type="presOf" srcId="{32F0F67D-2F72-41A1-A78B-8C4E0775BDBF}" destId="{441CEBCA-D88E-4512-AE6C-D9EF31AD0139}" srcOrd="0" destOrd="0" presId="urn:microsoft.com/office/officeart/2018/5/layout/IconCircleLabelList"/>
    <dgm:cxn modelId="{797EDF4A-9E59-44B8-9978-13777FBB830A}" type="presParOf" srcId="{C9A5BD03-7E7C-4EB2-80A8-4C853F2FB9EA}" destId="{5C12BB04-94B1-4F2E-9971-644A54E53573}" srcOrd="0" destOrd="0" presId="urn:microsoft.com/office/officeart/2018/5/layout/IconCircleLabelList"/>
    <dgm:cxn modelId="{E3453390-DF0B-40EA-AFF4-6AC342AA25C2}" type="presParOf" srcId="{5C12BB04-94B1-4F2E-9971-644A54E53573}" destId="{5EBFAB0B-A903-41C4-8180-ED15C53BAC06}" srcOrd="0" destOrd="0" presId="urn:microsoft.com/office/officeart/2018/5/layout/IconCircleLabelList"/>
    <dgm:cxn modelId="{B3072E75-7E6B-4D5E-ACE9-CED83BFEC3A3}" type="presParOf" srcId="{5C12BB04-94B1-4F2E-9971-644A54E53573}" destId="{A23A5EE8-783E-4EAD-A14A-5BFFC72C25BF}" srcOrd="1" destOrd="0" presId="urn:microsoft.com/office/officeart/2018/5/layout/IconCircleLabelList"/>
    <dgm:cxn modelId="{75A30DDA-7036-482F-B628-4C9421CB8B78}" type="presParOf" srcId="{5C12BB04-94B1-4F2E-9971-644A54E53573}" destId="{1FAB8B3B-B6D6-4631-BE0B-7E7609B0FD5E}" srcOrd="2" destOrd="0" presId="urn:microsoft.com/office/officeart/2018/5/layout/IconCircleLabelList"/>
    <dgm:cxn modelId="{19FC4CD4-C196-4707-AE26-1EF90E0DA197}" type="presParOf" srcId="{5C12BB04-94B1-4F2E-9971-644A54E53573}" destId="{441CEBCA-D88E-4512-AE6C-D9EF31AD0139}" srcOrd="3" destOrd="0" presId="urn:microsoft.com/office/officeart/2018/5/layout/IconCircleLabelList"/>
    <dgm:cxn modelId="{D3EB1EF2-1915-435D-8EC7-172AF4FEBB25}" type="presParOf" srcId="{C9A5BD03-7E7C-4EB2-80A8-4C853F2FB9EA}" destId="{BEE1DFDC-DD91-48DD-BB3E-164F90E2ECC1}" srcOrd="1" destOrd="0" presId="urn:microsoft.com/office/officeart/2018/5/layout/IconCircleLabelList"/>
    <dgm:cxn modelId="{AB7C648F-BFA2-4A4A-90C2-62982127C08B}" type="presParOf" srcId="{C9A5BD03-7E7C-4EB2-80A8-4C853F2FB9EA}" destId="{13554834-59DF-45B0-9969-C493D2C32008}" srcOrd="2" destOrd="0" presId="urn:microsoft.com/office/officeart/2018/5/layout/IconCircleLabelList"/>
    <dgm:cxn modelId="{1D2973DF-8219-4D08-9340-1B57A9C292C1}" type="presParOf" srcId="{13554834-59DF-45B0-9969-C493D2C32008}" destId="{650C48B4-D4BD-47A2-938E-5977D08258F8}" srcOrd="0" destOrd="0" presId="urn:microsoft.com/office/officeart/2018/5/layout/IconCircleLabelList"/>
    <dgm:cxn modelId="{C0F517D1-AB80-49EC-A3A3-B8D0AE3BBF8A}" type="presParOf" srcId="{13554834-59DF-45B0-9969-C493D2C32008}" destId="{23E6F9CC-D88B-4409-9196-3CD76D9DBA22}" srcOrd="1" destOrd="0" presId="urn:microsoft.com/office/officeart/2018/5/layout/IconCircleLabelList"/>
    <dgm:cxn modelId="{544A100A-6F77-46A5-871F-B24674E91BEF}" type="presParOf" srcId="{13554834-59DF-45B0-9969-C493D2C32008}" destId="{B9CF51EE-8341-4007-8426-8C576BAD2870}" srcOrd="2" destOrd="0" presId="urn:microsoft.com/office/officeart/2018/5/layout/IconCircleLabelList"/>
    <dgm:cxn modelId="{C149F549-13C6-4046-903E-50F2836E49CD}" type="presParOf" srcId="{13554834-59DF-45B0-9969-C493D2C32008}" destId="{233B5013-1D60-418D-9D89-591EAF010CE7}" srcOrd="3" destOrd="0" presId="urn:microsoft.com/office/officeart/2018/5/layout/IconCircleLabelList"/>
    <dgm:cxn modelId="{382C25D7-CD27-464C-8E29-54EDEB8F88E9}" type="presParOf" srcId="{C9A5BD03-7E7C-4EB2-80A8-4C853F2FB9EA}" destId="{29FEBF4E-7CCF-4857-B880-E66F9448A3AD}" srcOrd="3" destOrd="0" presId="urn:microsoft.com/office/officeart/2018/5/layout/IconCircleLabelList"/>
    <dgm:cxn modelId="{463353E4-C13B-4772-8963-0C58242D667D}" type="presParOf" srcId="{C9A5BD03-7E7C-4EB2-80A8-4C853F2FB9EA}" destId="{C7506539-F30A-4570-BCA0-56301FEDBA3B}" srcOrd="4" destOrd="0" presId="urn:microsoft.com/office/officeart/2018/5/layout/IconCircleLabelList"/>
    <dgm:cxn modelId="{CC887365-11A5-4DCB-AB73-2941192FEE94}" type="presParOf" srcId="{C7506539-F30A-4570-BCA0-56301FEDBA3B}" destId="{6DE6F416-EB5B-4428-94A3-BBE894C23528}" srcOrd="0" destOrd="0" presId="urn:microsoft.com/office/officeart/2018/5/layout/IconCircleLabelList"/>
    <dgm:cxn modelId="{61F695C9-DC5E-4B26-93A0-EE7731347B07}" type="presParOf" srcId="{C7506539-F30A-4570-BCA0-56301FEDBA3B}" destId="{60AC72F6-0C1D-4DA0-A000-159E35DD61FD}" srcOrd="1" destOrd="0" presId="urn:microsoft.com/office/officeart/2018/5/layout/IconCircleLabelList"/>
    <dgm:cxn modelId="{EC26E0C3-9FB1-4CD7-AD22-E2AD791021E4}" type="presParOf" srcId="{C7506539-F30A-4570-BCA0-56301FEDBA3B}" destId="{177B6EFC-5474-41E9-98D8-F5930D0C62C7}" srcOrd="2" destOrd="0" presId="urn:microsoft.com/office/officeart/2018/5/layout/IconCircleLabelList"/>
    <dgm:cxn modelId="{75B95B95-9DD4-4ECB-9AF6-63034AB2354F}" type="presParOf" srcId="{C7506539-F30A-4570-BCA0-56301FEDBA3B}" destId="{51D2E557-8F08-4070-8072-36826D2310D4}" srcOrd="3" destOrd="0" presId="urn:microsoft.com/office/officeart/2018/5/layout/IconCircleLabelList"/>
    <dgm:cxn modelId="{1E08C856-4CE2-49B1-A587-39AA9E4044C7}" type="presParOf" srcId="{C9A5BD03-7E7C-4EB2-80A8-4C853F2FB9EA}" destId="{B784D193-3481-4D35-8B4B-FAEEFBF1CC3E}" srcOrd="5" destOrd="0" presId="urn:microsoft.com/office/officeart/2018/5/layout/IconCircleLabelList"/>
    <dgm:cxn modelId="{F31A4B08-7638-4DAB-B4FC-A05D0D3203E0}" type="presParOf" srcId="{C9A5BD03-7E7C-4EB2-80A8-4C853F2FB9EA}" destId="{40CB19ED-3DF0-4C6F-94AC-232467F60C43}" srcOrd="6" destOrd="0" presId="urn:microsoft.com/office/officeart/2018/5/layout/IconCircleLabelList"/>
    <dgm:cxn modelId="{2651FE0B-CEA1-47A8-8E59-A9FAD992A868}" type="presParOf" srcId="{40CB19ED-3DF0-4C6F-94AC-232467F60C43}" destId="{F3D7F4F8-C0A9-4A5D-9973-9503F0690137}" srcOrd="0" destOrd="0" presId="urn:microsoft.com/office/officeart/2018/5/layout/IconCircleLabelList"/>
    <dgm:cxn modelId="{527F61D9-A318-4692-8D4B-D5AE433F43E7}" type="presParOf" srcId="{40CB19ED-3DF0-4C6F-94AC-232467F60C43}" destId="{2312B599-F887-47B2-8420-FA23DA984FF2}" srcOrd="1" destOrd="0" presId="urn:microsoft.com/office/officeart/2018/5/layout/IconCircleLabelList"/>
    <dgm:cxn modelId="{3684F443-11CD-4A3B-8B9F-96545706C353}" type="presParOf" srcId="{40CB19ED-3DF0-4C6F-94AC-232467F60C43}" destId="{025B81B7-1EEA-4183-8663-46C266AD7E65}" srcOrd="2" destOrd="0" presId="urn:microsoft.com/office/officeart/2018/5/layout/IconCircleLabelList"/>
    <dgm:cxn modelId="{84EBF6CA-19AE-4E3C-8775-BED936C00807}" type="presParOf" srcId="{40CB19ED-3DF0-4C6F-94AC-232467F60C43}" destId="{008F9D46-E6AF-453D-B524-E58A08EC4E42}" srcOrd="3" destOrd="0" presId="urn:microsoft.com/office/officeart/2018/5/layout/IconCircleLabelList"/>
    <dgm:cxn modelId="{8A77FCB4-C9EB-44E7-825B-165091B52350}" type="presParOf" srcId="{C9A5BD03-7E7C-4EB2-80A8-4C853F2FB9EA}" destId="{BE4CF30D-C580-4930-869D-046BC2FB6736}" srcOrd="7" destOrd="0" presId="urn:microsoft.com/office/officeart/2018/5/layout/IconCircleLabelList"/>
    <dgm:cxn modelId="{5B1A1A06-9115-4969-B8BC-83D3E6CB2EEB}" type="presParOf" srcId="{C9A5BD03-7E7C-4EB2-80A8-4C853F2FB9EA}" destId="{CBC60DD5-42C9-42C9-969E-EED8B491A42B}" srcOrd="8" destOrd="0" presId="urn:microsoft.com/office/officeart/2018/5/layout/IconCircleLabelList"/>
    <dgm:cxn modelId="{DF511BA6-E2A4-46CD-A3C4-E3C3C87D2931}" type="presParOf" srcId="{CBC60DD5-42C9-42C9-969E-EED8B491A42B}" destId="{300EE30F-1733-436E-BB63-33BAAE220DE7}" srcOrd="0" destOrd="0" presId="urn:microsoft.com/office/officeart/2018/5/layout/IconCircleLabelList"/>
    <dgm:cxn modelId="{677507C7-1BD5-4028-AA41-E7CED1F7FB7E}" type="presParOf" srcId="{CBC60DD5-42C9-42C9-969E-EED8B491A42B}" destId="{3BA4711C-6FC7-47F8-A102-3555E2FC9589}" srcOrd="1" destOrd="0" presId="urn:microsoft.com/office/officeart/2018/5/layout/IconCircleLabelList"/>
    <dgm:cxn modelId="{4C973DF0-4079-423D-A595-C82C3A87EFA5}" type="presParOf" srcId="{CBC60DD5-42C9-42C9-969E-EED8B491A42B}" destId="{319234C0-7644-4DB2-BDEB-F236FC7EF12A}" srcOrd="2" destOrd="0" presId="urn:microsoft.com/office/officeart/2018/5/layout/IconCircleLabelList"/>
    <dgm:cxn modelId="{497E2A3A-D4D3-4534-89A9-BC45382228CC}" type="presParOf" srcId="{CBC60DD5-42C9-42C9-969E-EED8B491A42B}" destId="{8177A619-F488-4089-82B9-035FB2C8D72B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C3E53EF-E2E8-4952-B5FE-968BD9DBAF6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E21A4883-22E3-47E2-8516-F3BD56560D7D}">
      <dgm:prSet/>
      <dgm:spPr/>
      <dgm:t>
        <a:bodyPr/>
        <a:lstStyle/>
        <a:p>
          <a:pPr>
            <a:lnSpc>
              <a:spcPct val="100000"/>
            </a:lnSpc>
          </a:pPr>
          <a:r>
            <a:rPr lang="nb-NO" dirty="0"/>
            <a:t>Sekretariatet bistår med å «hoste» arrangementet (teknisk)</a:t>
          </a:r>
          <a:endParaRPr lang="en-US" dirty="0"/>
        </a:p>
      </dgm:t>
    </dgm:pt>
    <dgm:pt modelId="{01442EA0-ED45-4FBE-ACB1-981713D31226}" type="parTrans" cxnId="{9198CE26-357E-4F05-9D5A-516359EF9C97}">
      <dgm:prSet/>
      <dgm:spPr/>
      <dgm:t>
        <a:bodyPr/>
        <a:lstStyle/>
        <a:p>
          <a:endParaRPr lang="en-US"/>
        </a:p>
      </dgm:t>
    </dgm:pt>
    <dgm:pt modelId="{44A09938-B760-46A2-A75E-9FFC0D808C20}" type="sibTrans" cxnId="{9198CE26-357E-4F05-9D5A-516359EF9C97}">
      <dgm:prSet/>
      <dgm:spPr/>
      <dgm:t>
        <a:bodyPr/>
        <a:lstStyle/>
        <a:p>
          <a:endParaRPr lang="en-US"/>
        </a:p>
      </dgm:t>
    </dgm:pt>
    <dgm:pt modelId="{F8797D25-4EC6-4DD9-827D-DCD47C4B8529}">
      <dgm:prSet/>
      <dgm:spPr/>
      <dgm:t>
        <a:bodyPr/>
        <a:lstStyle/>
        <a:p>
          <a:pPr>
            <a:lnSpc>
              <a:spcPct val="100000"/>
            </a:lnSpc>
          </a:pPr>
          <a:r>
            <a:rPr lang="nb-NO" dirty="0"/>
            <a:t>Dette kan vi gjøre fra sekretariatet, eller vi kan reise ut til fylkesavdelingene og være behjelpelige med å «hoste» arrangementet derfra</a:t>
          </a:r>
          <a:endParaRPr lang="en-US" dirty="0"/>
        </a:p>
      </dgm:t>
    </dgm:pt>
    <dgm:pt modelId="{BBA90727-8754-4E44-9F9A-1155C642F3B2}" type="parTrans" cxnId="{CE45C2DC-2039-4EC0-93E1-1EDC6114DAD7}">
      <dgm:prSet/>
      <dgm:spPr/>
      <dgm:t>
        <a:bodyPr/>
        <a:lstStyle/>
        <a:p>
          <a:endParaRPr lang="en-US"/>
        </a:p>
      </dgm:t>
    </dgm:pt>
    <dgm:pt modelId="{797F8E17-52F4-470A-8401-007043BE6AD7}" type="sibTrans" cxnId="{CE45C2DC-2039-4EC0-93E1-1EDC6114DAD7}">
      <dgm:prSet/>
      <dgm:spPr/>
      <dgm:t>
        <a:bodyPr/>
        <a:lstStyle/>
        <a:p>
          <a:endParaRPr lang="en-US"/>
        </a:p>
      </dgm:t>
    </dgm:pt>
    <dgm:pt modelId="{93218874-DE26-4FE8-9E22-AFA1D1F3C22B}">
      <dgm:prSet/>
      <dgm:spPr/>
      <dgm:t>
        <a:bodyPr/>
        <a:lstStyle/>
        <a:p>
          <a:pPr>
            <a:lnSpc>
              <a:spcPct val="100000"/>
            </a:lnSpc>
          </a:pPr>
          <a:r>
            <a:rPr lang="nb-NO" dirty="0"/>
            <a:t>Eksterne innledere på arrangementer kan </a:t>
          </a:r>
          <a:r>
            <a:rPr lang="nb-NO" dirty="0" err="1"/>
            <a:t>streames</a:t>
          </a:r>
          <a:r>
            <a:rPr lang="nb-NO" dirty="0"/>
            <a:t> direkte via webinar-løsningen, eller vi kan lage opptak på forhånd som sendes via </a:t>
          </a:r>
          <a:r>
            <a:rPr lang="nb-NO" dirty="0" err="1"/>
            <a:t>webinaret</a:t>
          </a:r>
          <a:r>
            <a:rPr lang="nb-NO" dirty="0"/>
            <a:t> </a:t>
          </a:r>
          <a:endParaRPr lang="en-US" dirty="0"/>
        </a:p>
      </dgm:t>
    </dgm:pt>
    <dgm:pt modelId="{162EFEE8-7D52-4CF0-B5BE-560C8E84CC60}" type="parTrans" cxnId="{7E7D0891-56D7-48A0-ACBB-32076A3ED2EB}">
      <dgm:prSet/>
      <dgm:spPr/>
      <dgm:t>
        <a:bodyPr/>
        <a:lstStyle/>
        <a:p>
          <a:endParaRPr lang="en-US"/>
        </a:p>
      </dgm:t>
    </dgm:pt>
    <dgm:pt modelId="{3D74E9F7-1C95-4291-B572-BF2E218E0FF2}" type="sibTrans" cxnId="{7E7D0891-56D7-48A0-ACBB-32076A3ED2EB}">
      <dgm:prSet/>
      <dgm:spPr/>
      <dgm:t>
        <a:bodyPr/>
        <a:lstStyle/>
        <a:p>
          <a:endParaRPr lang="en-US"/>
        </a:p>
      </dgm:t>
    </dgm:pt>
    <dgm:pt modelId="{C9660C3F-5410-424A-BF92-6DE8FA7CB73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Mulighet for avstemminger</a:t>
          </a:r>
        </a:p>
      </dgm:t>
    </dgm:pt>
    <dgm:pt modelId="{5F02B853-3F19-4FEE-8CA5-93083EE95A58}" type="parTrans" cxnId="{B58F7FA2-9A52-4505-A93A-79B7903B4CE3}">
      <dgm:prSet/>
      <dgm:spPr/>
      <dgm:t>
        <a:bodyPr/>
        <a:lstStyle/>
        <a:p>
          <a:endParaRPr lang="en-US"/>
        </a:p>
      </dgm:t>
    </dgm:pt>
    <dgm:pt modelId="{2EBFEA21-294D-4BA7-995A-115328D5AB72}" type="sibTrans" cxnId="{B58F7FA2-9A52-4505-A93A-79B7903B4CE3}">
      <dgm:prSet/>
      <dgm:spPr/>
      <dgm:t>
        <a:bodyPr/>
        <a:lstStyle/>
        <a:p>
          <a:endParaRPr lang="en-US"/>
        </a:p>
      </dgm:t>
    </dgm:pt>
    <dgm:pt modelId="{9D6521F4-1F55-420E-9C21-E30CA3A2B7AA}" type="pres">
      <dgm:prSet presAssocID="{1C3E53EF-E2E8-4952-B5FE-968BD9DBAF60}" presName="root" presStyleCnt="0">
        <dgm:presLayoutVars>
          <dgm:dir/>
          <dgm:resizeHandles val="exact"/>
        </dgm:presLayoutVars>
      </dgm:prSet>
      <dgm:spPr/>
    </dgm:pt>
    <dgm:pt modelId="{B3E1BF77-DE8B-4AE8-8DDF-E16EF992CAAE}" type="pres">
      <dgm:prSet presAssocID="{E21A4883-22E3-47E2-8516-F3BD56560D7D}" presName="compNode" presStyleCnt="0"/>
      <dgm:spPr/>
    </dgm:pt>
    <dgm:pt modelId="{4A98D77A-3C1C-486F-893D-FFABDBF0400E}" type="pres">
      <dgm:prSet presAssocID="{E21A4883-22E3-47E2-8516-F3BD56560D7D}" presName="bgRect" presStyleLbl="bgShp" presStyleIdx="0" presStyleCnt="4"/>
      <dgm:spPr/>
    </dgm:pt>
    <dgm:pt modelId="{26D6DA90-0554-4B7F-995F-35BE2B3B33CC}" type="pres">
      <dgm:prSet presAssocID="{E21A4883-22E3-47E2-8516-F3BD56560D7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undeomtale"/>
        </a:ext>
      </dgm:extLst>
    </dgm:pt>
    <dgm:pt modelId="{6ADB9BAA-FC5A-4677-9FDE-0925C98AA311}" type="pres">
      <dgm:prSet presAssocID="{E21A4883-22E3-47E2-8516-F3BD56560D7D}" presName="spaceRect" presStyleCnt="0"/>
      <dgm:spPr/>
    </dgm:pt>
    <dgm:pt modelId="{06724743-EBCC-4AF1-AF69-07E504B38D9B}" type="pres">
      <dgm:prSet presAssocID="{E21A4883-22E3-47E2-8516-F3BD56560D7D}" presName="parTx" presStyleLbl="revTx" presStyleIdx="0" presStyleCnt="4">
        <dgm:presLayoutVars>
          <dgm:chMax val="0"/>
          <dgm:chPref val="0"/>
        </dgm:presLayoutVars>
      </dgm:prSet>
      <dgm:spPr/>
    </dgm:pt>
    <dgm:pt modelId="{E57ADD8D-2A65-440E-AE03-D974936BF305}" type="pres">
      <dgm:prSet presAssocID="{44A09938-B760-46A2-A75E-9FFC0D808C20}" presName="sibTrans" presStyleCnt="0"/>
      <dgm:spPr/>
    </dgm:pt>
    <dgm:pt modelId="{9823D65A-3B99-47F6-8ED9-0C28AF8DD7DD}" type="pres">
      <dgm:prSet presAssocID="{F8797D25-4EC6-4DD9-827D-DCD47C4B8529}" presName="compNode" presStyleCnt="0"/>
      <dgm:spPr/>
    </dgm:pt>
    <dgm:pt modelId="{985FEDFF-5CA2-432C-847A-AAC3E21A26ED}" type="pres">
      <dgm:prSet presAssocID="{F8797D25-4EC6-4DD9-827D-DCD47C4B8529}" presName="bgRect" presStyleLbl="bgShp" presStyleIdx="1" presStyleCnt="4"/>
      <dgm:spPr/>
    </dgm:pt>
    <dgm:pt modelId="{2710F53D-745B-42EB-A1AD-EE3A82502768}" type="pres">
      <dgm:prSet presAssocID="{F8797D25-4EC6-4DD9-827D-DCD47C4B852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undeservice"/>
        </a:ext>
      </dgm:extLst>
    </dgm:pt>
    <dgm:pt modelId="{B57758C8-0667-4F86-812B-006CA31A30DE}" type="pres">
      <dgm:prSet presAssocID="{F8797D25-4EC6-4DD9-827D-DCD47C4B8529}" presName="spaceRect" presStyleCnt="0"/>
      <dgm:spPr/>
    </dgm:pt>
    <dgm:pt modelId="{308FF697-276B-44B2-B0C7-5D7085A7BAE7}" type="pres">
      <dgm:prSet presAssocID="{F8797D25-4EC6-4DD9-827D-DCD47C4B8529}" presName="parTx" presStyleLbl="revTx" presStyleIdx="1" presStyleCnt="4">
        <dgm:presLayoutVars>
          <dgm:chMax val="0"/>
          <dgm:chPref val="0"/>
        </dgm:presLayoutVars>
      </dgm:prSet>
      <dgm:spPr/>
    </dgm:pt>
    <dgm:pt modelId="{FFDE7FF7-E299-416D-9BF7-2CDF27346D26}" type="pres">
      <dgm:prSet presAssocID="{797F8E17-52F4-470A-8401-007043BE6AD7}" presName="sibTrans" presStyleCnt="0"/>
      <dgm:spPr/>
    </dgm:pt>
    <dgm:pt modelId="{0D031415-90D3-4FE2-AEAC-52669A16C65F}" type="pres">
      <dgm:prSet presAssocID="{93218874-DE26-4FE8-9E22-AFA1D1F3C22B}" presName="compNode" presStyleCnt="0"/>
      <dgm:spPr/>
    </dgm:pt>
    <dgm:pt modelId="{546DC2E6-0F73-4A0F-BC1A-C10801EFB7EC}" type="pres">
      <dgm:prSet presAssocID="{93218874-DE26-4FE8-9E22-AFA1D1F3C22B}" presName="bgRect" presStyleLbl="bgShp" presStyleIdx="2" presStyleCnt="4"/>
      <dgm:spPr/>
    </dgm:pt>
    <dgm:pt modelId="{5197EF5C-9A8C-4430-B0C5-A257D1645667}" type="pres">
      <dgm:prSet presAssocID="{93218874-DE26-4FE8-9E22-AFA1D1F3C22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1D2CEDEF-F50B-48C6-B76C-9B51B23B5064}" type="pres">
      <dgm:prSet presAssocID="{93218874-DE26-4FE8-9E22-AFA1D1F3C22B}" presName="spaceRect" presStyleCnt="0"/>
      <dgm:spPr/>
    </dgm:pt>
    <dgm:pt modelId="{4A095D30-267B-42C8-A549-BE530573724E}" type="pres">
      <dgm:prSet presAssocID="{93218874-DE26-4FE8-9E22-AFA1D1F3C22B}" presName="parTx" presStyleLbl="revTx" presStyleIdx="2" presStyleCnt="4">
        <dgm:presLayoutVars>
          <dgm:chMax val="0"/>
          <dgm:chPref val="0"/>
        </dgm:presLayoutVars>
      </dgm:prSet>
      <dgm:spPr/>
    </dgm:pt>
    <dgm:pt modelId="{64D69554-7C32-470D-9836-245CC82DF22D}" type="pres">
      <dgm:prSet presAssocID="{3D74E9F7-1C95-4291-B572-BF2E218E0FF2}" presName="sibTrans" presStyleCnt="0"/>
      <dgm:spPr/>
    </dgm:pt>
    <dgm:pt modelId="{189C8DAE-C36F-4F31-AF7A-7B8A13913012}" type="pres">
      <dgm:prSet presAssocID="{C9660C3F-5410-424A-BF92-6DE8FA7CB739}" presName="compNode" presStyleCnt="0"/>
      <dgm:spPr/>
    </dgm:pt>
    <dgm:pt modelId="{6B6488E6-722A-4294-8870-283020108A9A}" type="pres">
      <dgm:prSet presAssocID="{C9660C3F-5410-424A-BF92-6DE8FA7CB739}" presName="bgRect" presStyleLbl="bgShp" presStyleIdx="3" presStyleCnt="4"/>
      <dgm:spPr/>
    </dgm:pt>
    <dgm:pt modelId="{7566F01D-47DC-41C7-909F-0E001A67B553}" type="pres">
      <dgm:prSet presAssocID="{C9660C3F-5410-424A-BF92-6DE8FA7CB73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-RTL"/>
        </a:ext>
      </dgm:extLst>
    </dgm:pt>
    <dgm:pt modelId="{0F972348-C5F0-48AB-8FE8-857CCD4909D6}" type="pres">
      <dgm:prSet presAssocID="{C9660C3F-5410-424A-BF92-6DE8FA7CB739}" presName="spaceRect" presStyleCnt="0"/>
      <dgm:spPr/>
    </dgm:pt>
    <dgm:pt modelId="{33C5EA85-A4A7-4685-AF3E-F66E229BE9DC}" type="pres">
      <dgm:prSet presAssocID="{C9660C3F-5410-424A-BF92-6DE8FA7CB739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9198CE26-357E-4F05-9D5A-516359EF9C97}" srcId="{1C3E53EF-E2E8-4952-B5FE-968BD9DBAF60}" destId="{E21A4883-22E3-47E2-8516-F3BD56560D7D}" srcOrd="0" destOrd="0" parTransId="{01442EA0-ED45-4FBE-ACB1-981713D31226}" sibTransId="{44A09938-B760-46A2-A75E-9FFC0D808C20}"/>
    <dgm:cxn modelId="{99DD0061-A86E-4990-814A-7DBB6BBEE51A}" type="presOf" srcId="{1C3E53EF-E2E8-4952-B5FE-968BD9DBAF60}" destId="{9D6521F4-1F55-420E-9C21-E30CA3A2B7AA}" srcOrd="0" destOrd="0" presId="urn:microsoft.com/office/officeart/2018/2/layout/IconVerticalSolidList"/>
    <dgm:cxn modelId="{078ED666-3555-4243-9F3C-756CC8444615}" type="presOf" srcId="{C9660C3F-5410-424A-BF92-6DE8FA7CB739}" destId="{33C5EA85-A4A7-4685-AF3E-F66E229BE9DC}" srcOrd="0" destOrd="0" presId="urn:microsoft.com/office/officeart/2018/2/layout/IconVerticalSolidList"/>
    <dgm:cxn modelId="{7E7D0891-56D7-48A0-ACBB-32076A3ED2EB}" srcId="{1C3E53EF-E2E8-4952-B5FE-968BD9DBAF60}" destId="{93218874-DE26-4FE8-9E22-AFA1D1F3C22B}" srcOrd="2" destOrd="0" parTransId="{162EFEE8-7D52-4CF0-B5BE-560C8E84CC60}" sibTransId="{3D74E9F7-1C95-4291-B572-BF2E218E0FF2}"/>
    <dgm:cxn modelId="{B58F7FA2-9A52-4505-A93A-79B7903B4CE3}" srcId="{1C3E53EF-E2E8-4952-B5FE-968BD9DBAF60}" destId="{C9660C3F-5410-424A-BF92-6DE8FA7CB739}" srcOrd="3" destOrd="0" parTransId="{5F02B853-3F19-4FEE-8CA5-93083EE95A58}" sibTransId="{2EBFEA21-294D-4BA7-995A-115328D5AB72}"/>
    <dgm:cxn modelId="{408894C2-142C-47E4-BE99-98A11C807E3B}" type="presOf" srcId="{F8797D25-4EC6-4DD9-827D-DCD47C4B8529}" destId="{308FF697-276B-44B2-B0C7-5D7085A7BAE7}" srcOrd="0" destOrd="0" presId="urn:microsoft.com/office/officeart/2018/2/layout/IconVerticalSolidList"/>
    <dgm:cxn modelId="{FF58F6C2-8D5B-452E-898B-F678253119FF}" type="presOf" srcId="{E21A4883-22E3-47E2-8516-F3BD56560D7D}" destId="{06724743-EBCC-4AF1-AF69-07E504B38D9B}" srcOrd="0" destOrd="0" presId="urn:microsoft.com/office/officeart/2018/2/layout/IconVerticalSolidList"/>
    <dgm:cxn modelId="{CE45C2DC-2039-4EC0-93E1-1EDC6114DAD7}" srcId="{1C3E53EF-E2E8-4952-B5FE-968BD9DBAF60}" destId="{F8797D25-4EC6-4DD9-827D-DCD47C4B8529}" srcOrd="1" destOrd="0" parTransId="{BBA90727-8754-4E44-9F9A-1155C642F3B2}" sibTransId="{797F8E17-52F4-470A-8401-007043BE6AD7}"/>
    <dgm:cxn modelId="{8E17F2E7-D6C8-4457-8520-BE083CE344E3}" type="presOf" srcId="{93218874-DE26-4FE8-9E22-AFA1D1F3C22B}" destId="{4A095D30-267B-42C8-A549-BE530573724E}" srcOrd="0" destOrd="0" presId="urn:microsoft.com/office/officeart/2018/2/layout/IconVerticalSolidList"/>
    <dgm:cxn modelId="{9A1963BA-77D6-4A29-90AF-E274984B48CA}" type="presParOf" srcId="{9D6521F4-1F55-420E-9C21-E30CA3A2B7AA}" destId="{B3E1BF77-DE8B-4AE8-8DDF-E16EF992CAAE}" srcOrd="0" destOrd="0" presId="urn:microsoft.com/office/officeart/2018/2/layout/IconVerticalSolidList"/>
    <dgm:cxn modelId="{D0470D5A-E476-4785-AD20-E5A54119C5BA}" type="presParOf" srcId="{B3E1BF77-DE8B-4AE8-8DDF-E16EF992CAAE}" destId="{4A98D77A-3C1C-486F-893D-FFABDBF0400E}" srcOrd="0" destOrd="0" presId="urn:microsoft.com/office/officeart/2018/2/layout/IconVerticalSolidList"/>
    <dgm:cxn modelId="{15BB6B3C-3EC0-40CF-A4BB-CF1E15574032}" type="presParOf" srcId="{B3E1BF77-DE8B-4AE8-8DDF-E16EF992CAAE}" destId="{26D6DA90-0554-4B7F-995F-35BE2B3B33CC}" srcOrd="1" destOrd="0" presId="urn:microsoft.com/office/officeart/2018/2/layout/IconVerticalSolidList"/>
    <dgm:cxn modelId="{C0F7B0B0-5866-4F2C-BF94-EC654655B3FB}" type="presParOf" srcId="{B3E1BF77-DE8B-4AE8-8DDF-E16EF992CAAE}" destId="{6ADB9BAA-FC5A-4677-9FDE-0925C98AA311}" srcOrd="2" destOrd="0" presId="urn:microsoft.com/office/officeart/2018/2/layout/IconVerticalSolidList"/>
    <dgm:cxn modelId="{4A8004D8-BB61-4E82-B8F2-D21221A571D0}" type="presParOf" srcId="{B3E1BF77-DE8B-4AE8-8DDF-E16EF992CAAE}" destId="{06724743-EBCC-4AF1-AF69-07E504B38D9B}" srcOrd="3" destOrd="0" presId="urn:microsoft.com/office/officeart/2018/2/layout/IconVerticalSolidList"/>
    <dgm:cxn modelId="{F4398C53-F9BF-4EB9-AAA6-D76A16F51193}" type="presParOf" srcId="{9D6521F4-1F55-420E-9C21-E30CA3A2B7AA}" destId="{E57ADD8D-2A65-440E-AE03-D974936BF305}" srcOrd="1" destOrd="0" presId="urn:microsoft.com/office/officeart/2018/2/layout/IconVerticalSolidList"/>
    <dgm:cxn modelId="{08005101-943D-4DC5-9AC5-679DCE378741}" type="presParOf" srcId="{9D6521F4-1F55-420E-9C21-E30CA3A2B7AA}" destId="{9823D65A-3B99-47F6-8ED9-0C28AF8DD7DD}" srcOrd="2" destOrd="0" presId="urn:microsoft.com/office/officeart/2018/2/layout/IconVerticalSolidList"/>
    <dgm:cxn modelId="{CEF4E3DB-86A3-4209-8CB6-338FA9E636BD}" type="presParOf" srcId="{9823D65A-3B99-47F6-8ED9-0C28AF8DD7DD}" destId="{985FEDFF-5CA2-432C-847A-AAC3E21A26ED}" srcOrd="0" destOrd="0" presId="urn:microsoft.com/office/officeart/2018/2/layout/IconVerticalSolidList"/>
    <dgm:cxn modelId="{6BE1EF66-6DE6-4AF5-89CB-C61E9BEE901B}" type="presParOf" srcId="{9823D65A-3B99-47F6-8ED9-0C28AF8DD7DD}" destId="{2710F53D-745B-42EB-A1AD-EE3A82502768}" srcOrd="1" destOrd="0" presId="urn:microsoft.com/office/officeart/2018/2/layout/IconVerticalSolidList"/>
    <dgm:cxn modelId="{733815C7-DBCA-4B18-9B33-C73D6846085D}" type="presParOf" srcId="{9823D65A-3B99-47F6-8ED9-0C28AF8DD7DD}" destId="{B57758C8-0667-4F86-812B-006CA31A30DE}" srcOrd="2" destOrd="0" presId="urn:microsoft.com/office/officeart/2018/2/layout/IconVerticalSolidList"/>
    <dgm:cxn modelId="{6CECCC6B-6E65-44A2-B6B1-62F7A83F8E5C}" type="presParOf" srcId="{9823D65A-3B99-47F6-8ED9-0C28AF8DD7DD}" destId="{308FF697-276B-44B2-B0C7-5D7085A7BAE7}" srcOrd="3" destOrd="0" presId="urn:microsoft.com/office/officeart/2018/2/layout/IconVerticalSolidList"/>
    <dgm:cxn modelId="{E0F7F362-D396-4689-B3B3-F57DABA3A2FA}" type="presParOf" srcId="{9D6521F4-1F55-420E-9C21-E30CA3A2B7AA}" destId="{FFDE7FF7-E299-416D-9BF7-2CDF27346D26}" srcOrd="3" destOrd="0" presId="urn:microsoft.com/office/officeart/2018/2/layout/IconVerticalSolidList"/>
    <dgm:cxn modelId="{E7FC896C-999F-4566-A6F8-0110E8D70467}" type="presParOf" srcId="{9D6521F4-1F55-420E-9C21-E30CA3A2B7AA}" destId="{0D031415-90D3-4FE2-AEAC-52669A16C65F}" srcOrd="4" destOrd="0" presId="urn:microsoft.com/office/officeart/2018/2/layout/IconVerticalSolidList"/>
    <dgm:cxn modelId="{CD939B55-2D22-487E-8F48-A27776FC69B2}" type="presParOf" srcId="{0D031415-90D3-4FE2-AEAC-52669A16C65F}" destId="{546DC2E6-0F73-4A0F-BC1A-C10801EFB7EC}" srcOrd="0" destOrd="0" presId="urn:microsoft.com/office/officeart/2018/2/layout/IconVerticalSolidList"/>
    <dgm:cxn modelId="{05D2A3C6-ECCF-4886-B179-410B749453A8}" type="presParOf" srcId="{0D031415-90D3-4FE2-AEAC-52669A16C65F}" destId="{5197EF5C-9A8C-4430-B0C5-A257D1645667}" srcOrd="1" destOrd="0" presId="urn:microsoft.com/office/officeart/2018/2/layout/IconVerticalSolidList"/>
    <dgm:cxn modelId="{B7D345B2-DA3A-410D-831D-5A3AAFD4B8DA}" type="presParOf" srcId="{0D031415-90D3-4FE2-AEAC-52669A16C65F}" destId="{1D2CEDEF-F50B-48C6-B76C-9B51B23B5064}" srcOrd="2" destOrd="0" presId="urn:microsoft.com/office/officeart/2018/2/layout/IconVerticalSolidList"/>
    <dgm:cxn modelId="{50512175-BE2E-4EC8-AC32-E258ABF681EE}" type="presParOf" srcId="{0D031415-90D3-4FE2-AEAC-52669A16C65F}" destId="{4A095D30-267B-42C8-A549-BE530573724E}" srcOrd="3" destOrd="0" presId="urn:microsoft.com/office/officeart/2018/2/layout/IconVerticalSolidList"/>
    <dgm:cxn modelId="{C594EDB7-70CA-478A-9FFD-082ED2756A75}" type="presParOf" srcId="{9D6521F4-1F55-420E-9C21-E30CA3A2B7AA}" destId="{64D69554-7C32-470D-9836-245CC82DF22D}" srcOrd="5" destOrd="0" presId="urn:microsoft.com/office/officeart/2018/2/layout/IconVerticalSolidList"/>
    <dgm:cxn modelId="{05C828DC-CBB5-462C-8F34-DD62FB9B4BBF}" type="presParOf" srcId="{9D6521F4-1F55-420E-9C21-E30CA3A2B7AA}" destId="{189C8DAE-C36F-4F31-AF7A-7B8A13913012}" srcOrd="6" destOrd="0" presId="urn:microsoft.com/office/officeart/2018/2/layout/IconVerticalSolidList"/>
    <dgm:cxn modelId="{2C878E8C-FEF7-4D93-9EDE-C160EC9A0216}" type="presParOf" srcId="{189C8DAE-C36F-4F31-AF7A-7B8A13913012}" destId="{6B6488E6-722A-4294-8870-283020108A9A}" srcOrd="0" destOrd="0" presId="urn:microsoft.com/office/officeart/2018/2/layout/IconVerticalSolidList"/>
    <dgm:cxn modelId="{B8C5263E-3E22-4E1E-9530-CF6922AE7C65}" type="presParOf" srcId="{189C8DAE-C36F-4F31-AF7A-7B8A13913012}" destId="{7566F01D-47DC-41C7-909F-0E001A67B553}" srcOrd="1" destOrd="0" presId="urn:microsoft.com/office/officeart/2018/2/layout/IconVerticalSolidList"/>
    <dgm:cxn modelId="{C2E85828-6D4A-4F64-AFF9-67BAA821557E}" type="presParOf" srcId="{189C8DAE-C36F-4F31-AF7A-7B8A13913012}" destId="{0F972348-C5F0-48AB-8FE8-857CCD4909D6}" srcOrd="2" destOrd="0" presId="urn:microsoft.com/office/officeart/2018/2/layout/IconVerticalSolidList"/>
    <dgm:cxn modelId="{21888863-5A2D-4ABF-96EB-E07EA6B59107}" type="presParOf" srcId="{189C8DAE-C36F-4F31-AF7A-7B8A13913012}" destId="{33C5EA85-A4A7-4685-AF3E-F66E229BE9D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A5A9F5-94F5-4494-9D4B-D56A64CD582D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24F024-9446-410B-9D3D-F9509FF8BBA6}">
      <dgm:prSet/>
      <dgm:spPr/>
      <dgm:t>
        <a:bodyPr/>
        <a:lstStyle/>
        <a:p>
          <a:r>
            <a:rPr lang="nb-NO" dirty="0"/>
            <a:t>Tilgang for alle som er registrert som fylkesledere/ledere av </a:t>
          </a:r>
          <a:r>
            <a:rPr lang="nb-NO" dirty="0" err="1"/>
            <a:t>interimstyrer</a:t>
          </a:r>
          <a:r>
            <a:rPr lang="nb-NO" dirty="0"/>
            <a:t> for fylkesavdelinger i medlemsregisteret</a:t>
          </a:r>
          <a:endParaRPr lang="en-US" dirty="0"/>
        </a:p>
      </dgm:t>
    </dgm:pt>
    <dgm:pt modelId="{C7600E20-D9B8-40B4-98F5-0CB59DCFF767}" type="parTrans" cxnId="{1778EEAA-F01B-4030-A567-0484A2F660CC}">
      <dgm:prSet/>
      <dgm:spPr/>
      <dgm:t>
        <a:bodyPr/>
        <a:lstStyle/>
        <a:p>
          <a:endParaRPr lang="en-US"/>
        </a:p>
      </dgm:t>
    </dgm:pt>
    <dgm:pt modelId="{0161A2C2-5E68-4F16-BF4C-BAC8CCFC8C72}" type="sibTrans" cxnId="{1778EEAA-F01B-4030-A567-0484A2F660CC}">
      <dgm:prSet/>
      <dgm:spPr/>
      <dgm:t>
        <a:bodyPr/>
        <a:lstStyle/>
        <a:p>
          <a:endParaRPr lang="en-US"/>
        </a:p>
      </dgm:t>
    </dgm:pt>
    <dgm:pt modelId="{A9FB37E0-FBAB-454B-B36D-A2E970BCBAAB}">
      <dgm:prSet/>
      <dgm:spPr/>
      <dgm:t>
        <a:bodyPr/>
        <a:lstStyle/>
        <a:p>
          <a:r>
            <a:rPr lang="nb-NO" dirty="0"/>
            <a:t>Ressursside for drift av fylkesavdelinger</a:t>
          </a:r>
          <a:endParaRPr lang="en-US" dirty="0"/>
        </a:p>
      </dgm:t>
    </dgm:pt>
    <dgm:pt modelId="{5EADE480-284A-49BD-AC27-331C68CE8440}" type="parTrans" cxnId="{96A114F4-0231-4B55-8CDF-D1DEDC3BDC77}">
      <dgm:prSet/>
      <dgm:spPr/>
      <dgm:t>
        <a:bodyPr/>
        <a:lstStyle/>
        <a:p>
          <a:endParaRPr lang="en-US"/>
        </a:p>
      </dgm:t>
    </dgm:pt>
    <dgm:pt modelId="{E64B910B-327F-471A-89F8-F2FF83B502FC}" type="sibTrans" cxnId="{96A114F4-0231-4B55-8CDF-D1DEDC3BDC77}">
      <dgm:prSet/>
      <dgm:spPr/>
      <dgm:t>
        <a:bodyPr/>
        <a:lstStyle/>
        <a:p>
          <a:endParaRPr lang="en-US"/>
        </a:p>
      </dgm:t>
    </dgm:pt>
    <dgm:pt modelId="{783F6C01-9A8B-4D1D-BB58-2E65751EE0AF}">
      <dgm:prSet/>
      <dgm:spPr/>
      <dgm:t>
        <a:bodyPr/>
        <a:lstStyle/>
        <a:p>
          <a:r>
            <a:rPr lang="nb-NO" dirty="0"/>
            <a:t>Innkallinger og sakspapirer til fylkesledermøter, referater fra fylkesledermøter, m.v.</a:t>
          </a:r>
          <a:endParaRPr lang="en-US" dirty="0"/>
        </a:p>
      </dgm:t>
    </dgm:pt>
    <dgm:pt modelId="{88F42335-E0F5-463A-AAEE-4DA94A0965E1}" type="parTrans" cxnId="{04C675C5-63AC-407E-B4C8-601E76CAD30D}">
      <dgm:prSet/>
      <dgm:spPr/>
      <dgm:t>
        <a:bodyPr/>
        <a:lstStyle/>
        <a:p>
          <a:endParaRPr lang="en-US"/>
        </a:p>
      </dgm:t>
    </dgm:pt>
    <dgm:pt modelId="{266972F3-4342-4F2F-BF72-A142208EAA8C}" type="sibTrans" cxnId="{04C675C5-63AC-407E-B4C8-601E76CAD30D}">
      <dgm:prSet/>
      <dgm:spPr/>
      <dgm:t>
        <a:bodyPr/>
        <a:lstStyle/>
        <a:p>
          <a:endParaRPr lang="en-US"/>
        </a:p>
      </dgm:t>
    </dgm:pt>
    <dgm:pt modelId="{56B11B49-09F4-484B-819A-AAA8364901A7}">
      <dgm:prSet/>
      <dgm:spPr/>
      <dgm:t>
        <a:bodyPr/>
        <a:lstStyle/>
        <a:p>
          <a:r>
            <a:rPr lang="nb-NO" dirty="0"/>
            <a:t>Fylkeslederguiden: innføring i fylkesavdelingenes/fylkesleders rolle og oppgaver, og tips til hvordan arrangere fylkesstyremøter og aktiviteter for medlemmene</a:t>
          </a:r>
          <a:endParaRPr lang="en-US" dirty="0"/>
        </a:p>
      </dgm:t>
    </dgm:pt>
    <dgm:pt modelId="{17E1F553-BDA6-4EE0-A877-0C48A13BA3A5}" type="parTrans" cxnId="{2741A293-7915-4BD7-B206-B996867348DD}">
      <dgm:prSet/>
      <dgm:spPr/>
      <dgm:t>
        <a:bodyPr/>
        <a:lstStyle/>
        <a:p>
          <a:endParaRPr lang="en-US"/>
        </a:p>
      </dgm:t>
    </dgm:pt>
    <dgm:pt modelId="{BFE8EE22-9288-4275-97E8-7A943FA51005}" type="sibTrans" cxnId="{2741A293-7915-4BD7-B206-B996867348DD}">
      <dgm:prSet/>
      <dgm:spPr/>
      <dgm:t>
        <a:bodyPr/>
        <a:lstStyle/>
        <a:p>
          <a:endParaRPr lang="en-US"/>
        </a:p>
      </dgm:t>
    </dgm:pt>
    <dgm:pt modelId="{AF65E14F-1C38-4443-AE02-23DB12AD3C22}" type="pres">
      <dgm:prSet presAssocID="{29A5A9F5-94F5-4494-9D4B-D56A64CD582D}" presName="root" presStyleCnt="0">
        <dgm:presLayoutVars>
          <dgm:dir/>
          <dgm:resizeHandles val="exact"/>
        </dgm:presLayoutVars>
      </dgm:prSet>
      <dgm:spPr/>
    </dgm:pt>
    <dgm:pt modelId="{FAE42797-5043-421F-BC14-520BECA1EB8C}" type="pres">
      <dgm:prSet presAssocID="{29A5A9F5-94F5-4494-9D4B-D56A64CD582D}" presName="container" presStyleCnt="0">
        <dgm:presLayoutVars>
          <dgm:dir/>
          <dgm:resizeHandles val="exact"/>
        </dgm:presLayoutVars>
      </dgm:prSet>
      <dgm:spPr/>
    </dgm:pt>
    <dgm:pt modelId="{0AC394DD-DB69-47AE-9276-E594CDABF8CA}" type="pres">
      <dgm:prSet presAssocID="{A224F024-9446-410B-9D3D-F9509FF8BBA6}" presName="compNode" presStyleCnt="0"/>
      <dgm:spPr/>
    </dgm:pt>
    <dgm:pt modelId="{DD4EA8B3-373E-4E5E-BCEB-8A692B16CA24}" type="pres">
      <dgm:prSet presAssocID="{A224F024-9446-410B-9D3D-F9509FF8BBA6}" presName="iconBgRect" presStyleLbl="bgShp" presStyleIdx="0" presStyleCnt="4"/>
      <dgm:spPr/>
    </dgm:pt>
    <dgm:pt modelId="{3BD31E01-668E-4845-9E5B-B2A0F946B33D}" type="pres">
      <dgm:prSet presAssocID="{A224F024-9446-410B-9D3D-F9509FF8BBA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vinneprofil"/>
        </a:ext>
      </dgm:extLst>
    </dgm:pt>
    <dgm:pt modelId="{9226CA9A-E28A-4631-B2FE-23372BF83692}" type="pres">
      <dgm:prSet presAssocID="{A224F024-9446-410B-9D3D-F9509FF8BBA6}" presName="spaceRect" presStyleCnt="0"/>
      <dgm:spPr/>
    </dgm:pt>
    <dgm:pt modelId="{87BAC900-DA03-4FE6-8827-D0184BCA1B10}" type="pres">
      <dgm:prSet presAssocID="{A224F024-9446-410B-9D3D-F9509FF8BBA6}" presName="textRect" presStyleLbl="revTx" presStyleIdx="0" presStyleCnt="4">
        <dgm:presLayoutVars>
          <dgm:chMax val="1"/>
          <dgm:chPref val="1"/>
        </dgm:presLayoutVars>
      </dgm:prSet>
      <dgm:spPr/>
    </dgm:pt>
    <dgm:pt modelId="{AF587C83-298B-491B-A729-77C28AD167F2}" type="pres">
      <dgm:prSet presAssocID="{0161A2C2-5E68-4F16-BF4C-BAC8CCFC8C72}" presName="sibTrans" presStyleLbl="sibTrans2D1" presStyleIdx="0" presStyleCnt="0"/>
      <dgm:spPr/>
    </dgm:pt>
    <dgm:pt modelId="{3583897E-20CB-4ACF-A95F-3051EB37D6C7}" type="pres">
      <dgm:prSet presAssocID="{A9FB37E0-FBAB-454B-B36D-A2E970BCBAAB}" presName="compNode" presStyleCnt="0"/>
      <dgm:spPr/>
    </dgm:pt>
    <dgm:pt modelId="{90330726-8CA0-4D29-B37E-1864DB1568B6}" type="pres">
      <dgm:prSet presAssocID="{A9FB37E0-FBAB-454B-B36D-A2E970BCBAAB}" presName="iconBgRect" presStyleLbl="bgShp" presStyleIdx="1" presStyleCnt="4"/>
      <dgm:spPr/>
    </dgm:pt>
    <dgm:pt modelId="{FE5A3DC4-1443-4865-BC50-F30D356991DD}" type="pres">
      <dgm:prSet presAssocID="{A9FB37E0-FBAB-454B-B36D-A2E970BCBAA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nders"/>
        </a:ext>
      </dgm:extLst>
    </dgm:pt>
    <dgm:pt modelId="{36C35B97-DC1A-4951-9DE9-CC9372EA4733}" type="pres">
      <dgm:prSet presAssocID="{A9FB37E0-FBAB-454B-B36D-A2E970BCBAAB}" presName="spaceRect" presStyleCnt="0"/>
      <dgm:spPr/>
    </dgm:pt>
    <dgm:pt modelId="{1C92B475-A5E9-4B31-AF1E-209D65D52A48}" type="pres">
      <dgm:prSet presAssocID="{A9FB37E0-FBAB-454B-B36D-A2E970BCBAAB}" presName="textRect" presStyleLbl="revTx" presStyleIdx="1" presStyleCnt="4">
        <dgm:presLayoutVars>
          <dgm:chMax val="1"/>
          <dgm:chPref val="1"/>
        </dgm:presLayoutVars>
      </dgm:prSet>
      <dgm:spPr/>
    </dgm:pt>
    <dgm:pt modelId="{2021EC90-37BB-42C4-A009-15929ED46505}" type="pres">
      <dgm:prSet presAssocID="{E64B910B-327F-471A-89F8-F2FF83B502FC}" presName="sibTrans" presStyleLbl="sibTrans2D1" presStyleIdx="0" presStyleCnt="0"/>
      <dgm:spPr/>
    </dgm:pt>
    <dgm:pt modelId="{6CC874F4-6ADC-4C88-9C70-FA716277A318}" type="pres">
      <dgm:prSet presAssocID="{783F6C01-9A8B-4D1D-BB58-2E65751EE0AF}" presName="compNode" presStyleCnt="0"/>
      <dgm:spPr/>
    </dgm:pt>
    <dgm:pt modelId="{13593D87-131E-4754-8667-91EFBCA42C4C}" type="pres">
      <dgm:prSet presAssocID="{783F6C01-9A8B-4D1D-BB58-2E65751EE0AF}" presName="iconBgRect" presStyleLbl="bgShp" presStyleIdx="2" presStyleCnt="4"/>
      <dgm:spPr/>
    </dgm:pt>
    <dgm:pt modelId="{B27488BF-80F7-49BD-8A9F-B2B196D6F10E}" type="pres">
      <dgm:prSet presAssocID="{783F6C01-9A8B-4D1D-BB58-2E65751EE0A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kument"/>
        </a:ext>
      </dgm:extLst>
    </dgm:pt>
    <dgm:pt modelId="{21DAA211-15C6-40E4-A6B4-F969F11DB4B8}" type="pres">
      <dgm:prSet presAssocID="{783F6C01-9A8B-4D1D-BB58-2E65751EE0AF}" presName="spaceRect" presStyleCnt="0"/>
      <dgm:spPr/>
    </dgm:pt>
    <dgm:pt modelId="{D16CB0A1-B7D5-440D-AB39-C0C9917D46A7}" type="pres">
      <dgm:prSet presAssocID="{783F6C01-9A8B-4D1D-BB58-2E65751EE0AF}" presName="textRect" presStyleLbl="revTx" presStyleIdx="2" presStyleCnt="4">
        <dgm:presLayoutVars>
          <dgm:chMax val="1"/>
          <dgm:chPref val="1"/>
        </dgm:presLayoutVars>
      </dgm:prSet>
      <dgm:spPr/>
    </dgm:pt>
    <dgm:pt modelId="{0F651910-4542-4599-80C7-424F4875F17F}" type="pres">
      <dgm:prSet presAssocID="{266972F3-4342-4F2F-BF72-A142208EAA8C}" presName="sibTrans" presStyleLbl="sibTrans2D1" presStyleIdx="0" presStyleCnt="0"/>
      <dgm:spPr/>
    </dgm:pt>
    <dgm:pt modelId="{551B7550-5580-4F92-A852-E0EB7488526F}" type="pres">
      <dgm:prSet presAssocID="{56B11B49-09F4-484B-819A-AAA8364901A7}" presName="compNode" presStyleCnt="0"/>
      <dgm:spPr/>
    </dgm:pt>
    <dgm:pt modelId="{FF77D08F-5AE7-4F07-8EE5-FEAD5D55B942}" type="pres">
      <dgm:prSet presAssocID="{56B11B49-09F4-484B-819A-AAA8364901A7}" presName="iconBgRect" presStyleLbl="bgShp" presStyleIdx="3" presStyleCnt="4"/>
      <dgm:spPr/>
    </dgm:pt>
    <dgm:pt modelId="{17E7BBC0-0798-4505-8377-B75DB1C64384}" type="pres">
      <dgm:prSet presAssocID="{56B11B49-09F4-484B-819A-AAA8364901A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yspære"/>
        </a:ext>
      </dgm:extLst>
    </dgm:pt>
    <dgm:pt modelId="{28F691A5-5BEA-424C-99A7-599A30303EC9}" type="pres">
      <dgm:prSet presAssocID="{56B11B49-09F4-484B-819A-AAA8364901A7}" presName="spaceRect" presStyleCnt="0"/>
      <dgm:spPr/>
    </dgm:pt>
    <dgm:pt modelId="{CD093FB8-4AE6-4CE9-98C3-CA56843AE596}" type="pres">
      <dgm:prSet presAssocID="{56B11B49-09F4-484B-819A-AAA8364901A7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9C43E404-4C90-4E78-8E75-6F891C8F0D43}" type="presOf" srcId="{A9FB37E0-FBAB-454B-B36D-A2E970BCBAAB}" destId="{1C92B475-A5E9-4B31-AF1E-209D65D52A48}" srcOrd="0" destOrd="0" presId="urn:microsoft.com/office/officeart/2018/2/layout/IconCircleList"/>
    <dgm:cxn modelId="{7D0AA264-B050-4AAF-B3AD-768DB027B328}" type="presOf" srcId="{783F6C01-9A8B-4D1D-BB58-2E65751EE0AF}" destId="{D16CB0A1-B7D5-440D-AB39-C0C9917D46A7}" srcOrd="0" destOrd="0" presId="urn:microsoft.com/office/officeart/2018/2/layout/IconCircleList"/>
    <dgm:cxn modelId="{A605937A-6C66-46B9-B92F-C8CF5DD4B66D}" type="presOf" srcId="{266972F3-4342-4F2F-BF72-A142208EAA8C}" destId="{0F651910-4542-4599-80C7-424F4875F17F}" srcOrd="0" destOrd="0" presId="urn:microsoft.com/office/officeart/2018/2/layout/IconCircleList"/>
    <dgm:cxn modelId="{2741A293-7915-4BD7-B206-B996867348DD}" srcId="{29A5A9F5-94F5-4494-9D4B-D56A64CD582D}" destId="{56B11B49-09F4-484B-819A-AAA8364901A7}" srcOrd="3" destOrd="0" parTransId="{17E1F553-BDA6-4EE0-A877-0C48A13BA3A5}" sibTransId="{BFE8EE22-9288-4275-97E8-7A943FA51005}"/>
    <dgm:cxn modelId="{1778EEAA-F01B-4030-A567-0484A2F660CC}" srcId="{29A5A9F5-94F5-4494-9D4B-D56A64CD582D}" destId="{A224F024-9446-410B-9D3D-F9509FF8BBA6}" srcOrd="0" destOrd="0" parTransId="{C7600E20-D9B8-40B4-98F5-0CB59DCFF767}" sibTransId="{0161A2C2-5E68-4F16-BF4C-BAC8CCFC8C72}"/>
    <dgm:cxn modelId="{89278AAD-2595-4A6E-B5B0-C5158FAB45EA}" type="presOf" srcId="{0161A2C2-5E68-4F16-BF4C-BAC8CCFC8C72}" destId="{AF587C83-298B-491B-A729-77C28AD167F2}" srcOrd="0" destOrd="0" presId="urn:microsoft.com/office/officeart/2018/2/layout/IconCircleList"/>
    <dgm:cxn modelId="{F61C4DC5-896C-4978-B67E-45FC4E55DF8C}" type="presOf" srcId="{A224F024-9446-410B-9D3D-F9509FF8BBA6}" destId="{87BAC900-DA03-4FE6-8827-D0184BCA1B10}" srcOrd="0" destOrd="0" presId="urn:microsoft.com/office/officeart/2018/2/layout/IconCircleList"/>
    <dgm:cxn modelId="{04C675C5-63AC-407E-B4C8-601E76CAD30D}" srcId="{29A5A9F5-94F5-4494-9D4B-D56A64CD582D}" destId="{783F6C01-9A8B-4D1D-BB58-2E65751EE0AF}" srcOrd="2" destOrd="0" parTransId="{88F42335-E0F5-463A-AAEE-4DA94A0965E1}" sibTransId="{266972F3-4342-4F2F-BF72-A142208EAA8C}"/>
    <dgm:cxn modelId="{0BA612C6-1C8E-492E-BB6D-05257230332E}" type="presOf" srcId="{56B11B49-09F4-484B-819A-AAA8364901A7}" destId="{CD093FB8-4AE6-4CE9-98C3-CA56843AE596}" srcOrd="0" destOrd="0" presId="urn:microsoft.com/office/officeart/2018/2/layout/IconCircleList"/>
    <dgm:cxn modelId="{FB72A6EC-3BBA-409B-9561-053C4B8C8DCD}" type="presOf" srcId="{29A5A9F5-94F5-4494-9D4B-D56A64CD582D}" destId="{AF65E14F-1C38-4443-AE02-23DB12AD3C22}" srcOrd="0" destOrd="0" presId="urn:microsoft.com/office/officeart/2018/2/layout/IconCircleList"/>
    <dgm:cxn modelId="{96A114F4-0231-4B55-8CDF-D1DEDC3BDC77}" srcId="{29A5A9F5-94F5-4494-9D4B-D56A64CD582D}" destId="{A9FB37E0-FBAB-454B-B36D-A2E970BCBAAB}" srcOrd="1" destOrd="0" parTransId="{5EADE480-284A-49BD-AC27-331C68CE8440}" sibTransId="{E64B910B-327F-471A-89F8-F2FF83B502FC}"/>
    <dgm:cxn modelId="{828EB2F4-1313-4EEE-9640-05B4D54A4128}" type="presOf" srcId="{E64B910B-327F-471A-89F8-F2FF83B502FC}" destId="{2021EC90-37BB-42C4-A009-15929ED46505}" srcOrd="0" destOrd="0" presId="urn:microsoft.com/office/officeart/2018/2/layout/IconCircleList"/>
    <dgm:cxn modelId="{99B3ADD1-FB7D-4354-9102-FD2FD581A9CC}" type="presParOf" srcId="{AF65E14F-1C38-4443-AE02-23DB12AD3C22}" destId="{FAE42797-5043-421F-BC14-520BECA1EB8C}" srcOrd="0" destOrd="0" presId="urn:microsoft.com/office/officeart/2018/2/layout/IconCircleList"/>
    <dgm:cxn modelId="{AB131281-9B30-468C-A65F-BEEF4F341D8D}" type="presParOf" srcId="{FAE42797-5043-421F-BC14-520BECA1EB8C}" destId="{0AC394DD-DB69-47AE-9276-E594CDABF8CA}" srcOrd="0" destOrd="0" presId="urn:microsoft.com/office/officeart/2018/2/layout/IconCircleList"/>
    <dgm:cxn modelId="{B072A2F4-C08A-43CD-88A8-FB6CC87C38D4}" type="presParOf" srcId="{0AC394DD-DB69-47AE-9276-E594CDABF8CA}" destId="{DD4EA8B3-373E-4E5E-BCEB-8A692B16CA24}" srcOrd="0" destOrd="0" presId="urn:microsoft.com/office/officeart/2018/2/layout/IconCircleList"/>
    <dgm:cxn modelId="{F5E8FFC2-ED86-4E8B-A878-4F6E22C251FE}" type="presParOf" srcId="{0AC394DD-DB69-47AE-9276-E594CDABF8CA}" destId="{3BD31E01-668E-4845-9E5B-B2A0F946B33D}" srcOrd="1" destOrd="0" presId="urn:microsoft.com/office/officeart/2018/2/layout/IconCircleList"/>
    <dgm:cxn modelId="{F40FBCD7-DA22-4DD7-902A-E7996D2D6827}" type="presParOf" srcId="{0AC394DD-DB69-47AE-9276-E594CDABF8CA}" destId="{9226CA9A-E28A-4631-B2FE-23372BF83692}" srcOrd="2" destOrd="0" presId="urn:microsoft.com/office/officeart/2018/2/layout/IconCircleList"/>
    <dgm:cxn modelId="{5114B11C-6A7A-4938-82EC-3B2DB97FBF25}" type="presParOf" srcId="{0AC394DD-DB69-47AE-9276-E594CDABF8CA}" destId="{87BAC900-DA03-4FE6-8827-D0184BCA1B10}" srcOrd="3" destOrd="0" presId="urn:microsoft.com/office/officeart/2018/2/layout/IconCircleList"/>
    <dgm:cxn modelId="{E066EDCD-22F3-4AB6-8531-0DC8312524CB}" type="presParOf" srcId="{FAE42797-5043-421F-BC14-520BECA1EB8C}" destId="{AF587C83-298B-491B-A729-77C28AD167F2}" srcOrd="1" destOrd="0" presId="urn:microsoft.com/office/officeart/2018/2/layout/IconCircleList"/>
    <dgm:cxn modelId="{69ED82AF-D60D-42B1-9157-6CB6F7EF0CB5}" type="presParOf" srcId="{FAE42797-5043-421F-BC14-520BECA1EB8C}" destId="{3583897E-20CB-4ACF-A95F-3051EB37D6C7}" srcOrd="2" destOrd="0" presId="urn:microsoft.com/office/officeart/2018/2/layout/IconCircleList"/>
    <dgm:cxn modelId="{5321017E-35E3-4C95-93BB-FC0F15BAB4CA}" type="presParOf" srcId="{3583897E-20CB-4ACF-A95F-3051EB37D6C7}" destId="{90330726-8CA0-4D29-B37E-1864DB1568B6}" srcOrd="0" destOrd="0" presId="urn:microsoft.com/office/officeart/2018/2/layout/IconCircleList"/>
    <dgm:cxn modelId="{61FAB6AA-A6E9-4D4B-93F5-1B84947F1B39}" type="presParOf" srcId="{3583897E-20CB-4ACF-A95F-3051EB37D6C7}" destId="{FE5A3DC4-1443-4865-BC50-F30D356991DD}" srcOrd="1" destOrd="0" presId="urn:microsoft.com/office/officeart/2018/2/layout/IconCircleList"/>
    <dgm:cxn modelId="{4756351B-7350-4CB5-8EEA-7DDE2E1590FA}" type="presParOf" srcId="{3583897E-20CB-4ACF-A95F-3051EB37D6C7}" destId="{36C35B97-DC1A-4951-9DE9-CC9372EA4733}" srcOrd="2" destOrd="0" presId="urn:microsoft.com/office/officeart/2018/2/layout/IconCircleList"/>
    <dgm:cxn modelId="{C46AB962-8500-4947-8853-9AEBE410DC40}" type="presParOf" srcId="{3583897E-20CB-4ACF-A95F-3051EB37D6C7}" destId="{1C92B475-A5E9-4B31-AF1E-209D65D52A48}" srcOrd="3" destOrd="0" presId="urn:microsoft.com/office/officeart/2018/2/layout/IconCircleList"/>
    <dgm:cxn modelId="{282F24A9-0AA8-4A82-9088-B8AD50956C20}" type="presParOf" srcId="{FAE42797-5043-421F-BC14-520BECA1EB8C}" destId="{2021EC90-37BB-42C4-A009-15929ED46505}" srcOrd="3" destOrd="0" presId="urn:microsoft.com/office/officeart/2018/2/layout/IconCircleList"/>
    <dgm:cxn modelId="{EF8FBAC3-B95C-4A6A-9A0E-D52CAEAA52D2}" type="presParOf" srcId="{FAE42797-5043-421F-BC14-520BECA1EB8C}" destId="{6CC874F4-6ADC-4C88-9C70-FA716277A318}" srcOrd="4" destOrd="0" presId="urn:microsoft.com/office/officeart/2018/2/layout/IconCircleList"/>
    <dgm:cxn modelId="{794791CE-41CB-4F81-83B0-5543014CD5E8}" type="presParOf" srcId="{6CC874F4-6ADC-4C88-9C70-FA716277A318}" destId="{13593D87-131E-4754-8667-91EFBCA42C4C}" srcOrd="0" destOrd="0" presId="urn:microsoft.com/office/officeart/2018/2/layout/IconCircleList"/>
    <dgm:cxn modelId="{F88514D8-9DB4-4515-9D36-F75D5BE6237B}" type="presParOf" srcId="{6CC874F4-6ADC-4C88-9C70-FA716277A318}" destId="{B27488BF-80F7-49BD-8A9F-B2B196D6F10E}" srcOrd="1" destOrd="0" presId="urn:microsoft.com/office/officeart/2018/2/layout/IconCircleList"/>
    <dgm:cxn modelId="{9199B648-4A10-4F20-BC97-514CFE775C96}" type="presParOf" srcId="{6CC874F4-6ADC-4C88-9C70-FA716277A318}" destId="{21DAA211-15C6-40E4-A6B4-F969F11DB4B8}" srcOrd="2" destOrd="0" presId="urn:microsoft.com/office/officeart/2018/2/layout/IconCircleList"/>
    <dgm:cxn modelId="{A70EC106-5A3C-45C8-921A-52CBE94FDE65}" type="presParOf" srcId="{6CC874F4-6ADC-4C88-9C70-FA716277A318}" destId="{D16CB0A1-B7D5-440D-AB39-C0C9917D46A7}" srcOrd="3" destOrd="0" presId="urn:microsoft.com/office/officeart/2018/2/layout/IconCircleList"/>
    <dgm:cxn modelId="{8350A356-3858-4F05-A52A-B32130D3FC08}" type="presParOf" srcId="{FAE42797-5043-421F-BC14-520BECA1EB8C}" destId="{0F651910-4542-4599-80C7-424F4875F17F}" srcOrd="5" destOrd="0" presId="urn:microsoft.com/office/officeart/2018/2/layout/IconCircleList"/>
    <dgm:cxn modelId="{6A1F01A1-2387-4BF8-BBC9-67FDA2DD6726}" type="presParOf" srcId="{FAE42797-5043-421F-BC14-520BECA1EB8C}" destId="{551B7550-5580-4F92-A852-E0EB7488526F}" srcOrd="6" destOrd="0" presId="urn:microsoft.com/office/officeart/2018/2/layout/IconCircleList"/>
    <dgm:cxn modelId="{456E78C1-74DF-4E1D-A326-AD65E85D31D9}" type="presParOf" srcId="{551B7550-5580-4F92-A852-E0EB7488526F}" destId="{FF77D08F-5AE7-4F07-8EE5-FEAD5D55B942}" srcOrd="0" destOrd="0" presId="urn:microsoft.com/office/officeart/2018/2/layout/IconCircleList"/>
    <dgm:cxn modelId="{8B67C1BB-B2C7-4982-8640-077F1A2A60AA}" type="presParOf" srcId="{551B7550-5580-4F92-A852-E0EB7488526F}" destId="{17E7BBC0-0798-4505-8377-B75DB1C64384}" srcOrd="1" destOrd="0" presId="urn:microsoft.com/office/officeart/2018/2/layout/IconCircleList"/>
    <dgm:cxn modelId="{633C04B1-7E80-44A1-ADA1-157CE4388E3C}" type="presParOf" srcId="{551B7550-5580-4F92-A852-E0EB7488526F}" destId="{28F691A5-5BEA-424C-99A7-599A30303EC9}" srcOrd="2" destOrd="0" presId="urn:microsoft.com/office/officeart/2018/2/layout/IconCircleList"/>
    <dgm:cxn modelId="{F649CE33-918A-4EEC-9C5D-BC77D32F136D}" type="presParOf" srcId="{551B7550-5580-4F92-A852-E0EB7488526F}" destId="{CD093FB8-4AE6-4CE9-98C3-CA56843AE596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478500-5065-46EA-8F76-FDE6ED480DB8}">
      <dsp:nvSpPr>
        <dsp:cNvPr id="0" name=""/>
        <dsp:cNvSpPr/>
      </dsp:nvSpPr>
      <dsp:spPr>
        <a:xfrm>
          <a:off x="4037130" y="1158610"/>
          <a:ext cx="2833472" cy="1330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38"/>
              </a:lnTo>
              <a:lnTo>
                <a:pt x="2833472" y="25838"/>
              </a:lnTo>
              <a:lnTo>
                <a:pt x="2833472" y="13303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E8C455-16E1-445D-B9C3-3D96E2098A9E}">
      <dsp:nvSpPr>
        <dsp:cNvPr id="0" name=""/>
        <dsp:cNvSpPr/>
      </dsp:nvSpPr>
      <dsp:spPr>
        <a:xfrm>
          <a:off x="4037130" y="1158610"/>
          <a:ext cx="359639" cy="1201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54"/>
              </a:lnTo>
              <a:lnTo>
                <a:pt x="359639" y="12954"/>
              </a:lnTo>
              <a:lnTo>
                <a:pt x="359639" y="1201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DA1512-A4B8-4341-87CD-7FF582E3A0EE}">
      <dsp:nvSpPr>
        <dsp:cNvPr id="0" name=""/>
        <dsp:cNvSpPr/>
      </dsp:nvSpPr>
      <dsp:spPr>
        <a:xfrm>
          <a:off x="1542404" y="1158610"/>
          <a:ext cx="2494725" cy="115086"/>
        </a:xfrm>
        <a:custGeom>
          <a:avLst/>
          <a:gdLst/>
          <a:ahLst/>
          <a:cxnLst/>
          <a:rect l="0" t="0" r="0" b="0"/>
          <a:pathLst>
            <a:path>
              <a:moveTo>
                <a:pt x="2494725" y="0"/>
              </a:moveTo>
              <a:lnTo>
                <a:pt x="2494725" y="7891"/>
              </a:lnTo>
              <a:lnTo>
                <a:pt x="0" y="7891"/>
              </a:lnTo>
              <a:lnTo>
                <a:pt x="0" y="11508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EB4CA1-1B97-421E-98CD-E3082E174F12}">
      <dsp:nvSpPr>
        <dsp:cNvPr id="0" name=""/>
        <dsp:cNvSpPr/>
      </dsp:nvSpPr>
      <dsp:spPr>
        <a:xfrm>
          <a:off x="447907" y="0"/>
          <a:ext cx="7178446" cy="1158610"/>
        </a:xfrm>
        <a:prstGeom prst="rect">
          <a:avLst/>
        </a:prstGeom>
        <a:solidFill>
          <a:schemeClr val="bg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800" kern="1200" dirty="0"/>
            <a:t>Fylkesavdeling med et fylkesstyre</a:t>
          </a:r>
        </a:p>
      </dsp:txBody>
      <dsp:txXfrm>
        <a:off x="447907" y="0"/>
        <a:ext cx="7178446" cy="1158610"/>
      </dsp:txXfrm>
    </dsp:sp>
    <dsp:sp modelId="{A4683901-711F-44D7-8DEE-2CEB604841C8}">
      <dsp:nvSpPr>
        <dsp:cNvPr id="0" name=""/>
        <dsp:cNvSpPr/>
      </dsp:nvSpPr>
      <dsp:spPr>
        <a:xfrm>
          <a:off x="105944" y="1273696"/>
          <a:ext cx="2872920" cy="1407108"/>
        </a:xfrm>
        <a:prstGeom prst="rect">
          <a:avLst/>
        </a:prstGeom>
        <a:solidFill>
          <a:schemeClr val="accent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/>
            <a:t>By/stedsnettverk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/>
            <a:t>Samling av medlemmer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/>
            <a:t>Aktivitet og politikk </a:t>
          </a:r>
        </a:p>
      </dsp:txBody>
      <dsp:txXfrm>
        <a:off x="105944" y="1273696"/>
        <a:ext cx="2872920" cy="1407108"/>
      </dsp:txXfrm>
    </dsp:sp>
    <dsp:sp modelId="{DF1A7597-EEB6-435F-B682-DEB81FD029B6}">
      <dsp:nvSpPr>
        <dsp:cNvPr id="0" name=""/>
        <dsp:cNvSpPr/>
      </dsp:nvSpPr>
      <dsp:spPr>
        <a:xfrm>
          <a:off x="3254672" y="1278760"/>
          <a:ext cx="2284194" cy="1398824"/>
        </a:xfrm>
        <a:prstGeom prst="rect">
          <a:avLst/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/>
            <a:t>Individuelle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/>
            <a:t>Digitale møteplasser</a:t>
          </a:r>
        </a:p>
      </dsp:txBody>
      <dsp:txXfrm>
        <a:off x="3254672" y="1278760"/>
        <a:ext cx="2284194" cy="1398824"/>
      </dsp:txXfrm>
    </dsp:sp>
    <dsp:sp modelId="{603300C9-CE2B-472D-8599-DB2FBEEF3508}">
      <dsp:nvSpPr>
        <dsp:cNvPr id="0" name=""/>
        <dsp:cNvSpPr/>
      </dsp:nvSpPr>
      <dsp:spPr>
        <a:xfrm>
          <a:off x="5591867" y="1291644"/>
          <a:ext cx="2557470" cy="1381713"/>
        </a:xfrm>
        <a:prstGeom prst="rect">
          <a:avLst/>
        </a:prstGeom>
        <a:solidFill>
          <a:srgbClr val="C02928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/>
            <a:t>Aktiviteter på tvers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 dirty="0"/>
            <a:t>Tilbys medlemmer i fysiske og digitale møteplasser i andre fylker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500" kern="1200" dirty="0"/>
        </a:p>
      </dsp:txBody>
      <dsp:txXfrm>
        <a:off x="5591867" y="1291644"/>
        <a:ext cx="2557470" cy="13817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AC8AAD-41DE-4C7E-B956-FDC80EF8414D}">
      <dsp:nvSpPr>
        <dsp:cNvPr id="0" name=""/>
        <dsp:cNvSpPr/>
      </dsp:nvSpPr>
      <dsp:spPr>
        <a:xfrm>
          <a:off x="581200" y="13650"/>
          <a:ext cx="1269562" cy="126956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6946AC-A3AF-4A70-AEB3-99635D225D94}">
      <dsp:nvSpPr>
        <dsp:cNvPr id="0" name=""/>
        <dsp:cNvSpPr/>
      </dsp:nvSpPr>
      <dsp:spPr>
        <a:xfrm>
          <a:off x="851763" y="284213"/>
          <a:ext cx="728437" cy="728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F6DCC8-A56D-4D4A-8E31-9AB19AF43B10}">
      <dsp:nvSpPr>
        <dsp:cNvPr id="0" name=""/>
        <dsp:cNvSpPr/>
      </dsp:nvSpPr>
      <dsp:spPr>
        <a:xfrm>
          <a:off x="175356" y="1678650"/>
          <a:ext cx="20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b-NO" sz="1300" kern="1200" dirty="0"/>
            <a:t>Kontakt</a:t>
          </a:r>
          <a:br>
            <a:rPr lang="nb-NO" sz="1300" kern="1200" dirty="0"/>
          </a:br>
          <a:r>
            <a:rPr lang="nb-NO" sz="1300" kern="1200" dirty="0"/>
            <a:t> </a:t>
          </a:r>
          <a:r>
            <a:rPr lang="nb-NO" sz="1300" b="1" kern="1200" dirty="0"/>
            <a:t>Mandana Zeinali Maragheh </a:t>
          </a:r>
          <a:endParaRPr lang="en-US" sz="1300" b="1" kern="1200" dirty="0"/>
        </a:p>
      </dsp:txBody>
      <dsp:txXfrm>
        <a:off x="175356" y="1678650"/>
        <a:ext cx="2081250" cy="720000"/>
      </dsp:txXfrm>
    </dsp:sp>
    <dsp:sp modelId="{1E5B9E5D-F570-49A9-87BD-56D72EBACE18}">
      <dsp:nvSpPr>
        <dsp:cNvPr id="0" name=""/>
        <dsp:cNvSpPr/>
      </dsp:nvSpPr>
      <dsp:spPr>
        <a:xfrm>
          <a:off x="3367328" y="13650"/>
          <a:ext cx="1269562" cy="126956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24BD29-A8AA-41F5-9A6E-328B33C041D4}">
      <dsp:nvSpPr>
        <dsp:cNvPr id="0" name=""/>
        <dsp:cNvSpPr/>
      </dsp:nvSpPr>
      <dsp:spPr>
        <a:xfrm>
          <a:off x="3637890" y="284213"/>
          <a:ext cx="728437" cy="728437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D87824-E913-4520-ACF8-BAE73416E522}">
      <dsp:nvSpPr>
        <dsp:cNvPr id="0" name=""/>
        <dsp:cNvSpPr/>
      </dsp:nvSpPr>
      <dsp:spPr>
        <a:xfrm>
          <a:off x="2620825" y="1678650"/>
          <a:ext cx="276256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b-NO" sz="1300" kern="1200" dirty="0"/>
            <a:t>E-post </a:t>
          </a:r>
          <a:br>
            <a:rPr lang="nb-NO" sz="1300" kern="1200" dirty="0"/>
          </a:br>
          <a:r>
            <a:rPr lang="nb-NO" sz="1300" b="1" kern="1200" dirty="0"/>
            <a:t>fylkesavdelinger@</a:t>
          </a:r>
          <a:br>
            <a:rPr lang="nb-NO" sz="1300" b="1" kern="1200" dirty="0"/>
          </a:br>
          <a:r>
            <a:rPr lang="nb-NO" sz="1300" b="1" kern="1200" dirty="0"/>
            <a:t>samfunnsviterne.no</a:t>
          </a:r>
          <a:endParaRPr lang="en-US" sz="1300" kern="1200" dirty="0"/>
        </a:p>
      </dsp:txBody>
      <dsp:txXfrm>
        <a:off x="2620825" y="1678650"/>
        <a:ext cx="2762568" cy="720000"/>
      </dsp:txXfrm>
    </dsp:sp>
    <dsp:sp modelId="{50ABC6D5-39BC-41C8-A031-7EEF500CB8A2}">
      <dsp:nvSpPr>
        <dsp:cNvPr id="0" name=""/>
        <dsp:cNvSpPr/>
      </dsp:nvSpPr>
      <dsp:spPr>
        <a:xfrm>
          <a:off x="6153455" y="13650"/>
          <a:ext cx="1269562" cy="126956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0422EF-AE99-4A8E-9E74-C06C1851E33B}">
      <dsp:nvSpPr>
        <dsp:cNvPr id="0" name=""/>
        <dsp:cNvSpPr/>
      </dsp:nvSpPr>
      <dsp:spPr>
        <a:xfrm>
          <a:off x="6424018" y="284213"/>
          <a:ext cx="728437" cy="728437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746D96-C047-4D01-ADEB-ED3999435A31}">
      <dsp:nvSpPr>
        <dsp:cNvPr id="0" name=""/>
        <dsp:cNvSpPr/>
      </dsp:nvSpPr>
      <dsp:spPr>
        <a:xfrm>
          <a:off x="5747612" y="1678650"/>
          <a:ext cx="20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b-NO" sz="1300" kern="1200" dirty="0"/>
            <a:t>Tlf.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b-NO" sz="1300" b="1" kern="1200" dirty="0"/>
            <a:t>902 79 492</a:t>
          </a:r>
          <a:r>
            <a:rPr lang="nb-NO" sz="1300" kern="1200" dirty="0"/>
            <a:t> </a:t>
          </a:r>
          <a:endParaRPr lang="en-US" sz="1300" kern="1200" dirty="0"/>
        </a:p>
      </dsp:txBody>
      <dsp:txXfrm>
        <a:off x="5747612" y="1678650"/>
        <a:ext cx="208125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BFAB0B-A903-41C4-8180-ED15C53BAC06}">
      <dsp:nvSpPr>
        <dsp:cNvPr id="0" name=""/>
        <dsp:cNvSpPr/>
      </dsp:nvSpPr>
      <dsp:spPr>
        <a:xfrm>
          <a:off x="247669" y="695371"/>
          <a:ext cx="773103" cy="77310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3A5EE8-783E-4EAD-A14A-5BFFC72C25BF}">
      <dsp:nvSpPr>
        <dsp:cNvPr id="0" name=""/>
        <dsp:cNvSpPr/>
      </dsp:nvSpPr>
      <dsp:spPr>
        <a:xfrm>
          <a:off x="412429" y="860131"/>
          <a:ext cx="443583" cy="44358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1CEBCA-D88E-4512-AE6C-D9EF31AD0139}">
      <dsp:nvSpPr>
        <dsp:cNvPr id="0" name=""/>
        <dsp:cNvSpPr/>
      </dsp:nvSpPr>
      <dsp:spPr>
        <a:xfrm>
          <a:off x="529" y="1709277"/>
          <a:ext cx="1267382" cy="506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b-NO" sz="1100" kern="1200" dirty="0"/>
            <a:t>Teams gratisversjon: sekretariatet bruker Teams og kan være teknisk støtte</a:t>
          </a:r>
          <a:endParaRPr lang="en-US" sz="1100" kern="1200" dirty="0"/>
        </a:p>
      </dsp:txBody>
      <dsp:txXfrm>
        <a:off x="529" y="1709277"/>
        <a:ext cx="1267382" cy="506953"/>
      </dsp:txXfrm>
    </dsp:sp>
    <dsp:sp modelId="{650C48B4-D4BD-47A2-938E-5977D08258F8}">
      <dsp:nvSpPr>
        <dsp:cNvPr id="0" name=""/>
        <dsp:cNvSpPr/>
      </dsp:nvSpPr>
      <dsp:spPr>
        <a:xfrm>
          <a:off x="1736844" y="695371"/>
          <a:ext cx="773103" cy="77310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E6F9CC-D88B-4409-9196-3CD76D9DBA22}">
      <dsp:nvSpPr>
        <dsp:cNvPr id="0" name=""/>
        <dsp:cNvSpPr/>
      </dsp:nvSpPr>
      <dsp:spPr>
        <a:xfrm>
          <a:off x="1901604" y="860131"/>
          <a:ext cx="443583" cy="44358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3B5013-1D60-418D-9D89-591EAF010CE7}">
      <dsp:nvSpPr>
        <dsp:cNvPr id="0" name=""/>
        <dsp:cNvSpPr/>
      </dsp:nvSpPr>
      <dsp:spPr>
        <a:xfrm>
          <a:off x="1489704" y="1709277"/>
          <a:ext cx="1267382" cy="506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b-NO" sz="1100" kern="1200" dirty="0"/>
            <a:t>Facebook Messenger: gruppesamtale </a:t>
          </a:r>
          <a:endParaRPr lang="en-US" sz="1100" kern="1200" dirty="0"/>
        </a:p>
      </dsp:txBody>
      <dsp:txXfrm>
        <a:off x="1489704" y="1709277"/>
        <a:ext cx="1267382" cy="506953"/>
      </dsp:txXfrm>
    </dsp:sp>
    <dsp:sp modelId="{6DE6F416-EB5B-4428-94A3-BBE894C23528}">
      <dsp:nvSpPr>
        <dsp:cNvPr id="0" name=""/>
        <dsp:cNvSpPr/>
      </dsp:nvSpPr>
      <dsp:spPr>
        <a:xfrm>
          <a:off x="3226019" y="695371"/>
          <a:ext cx="773103" cy="77310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AC72F6-0C1D-4DA0-A000-159E35DD61FD}">
      <dsp:nvSpPr>
        <dsp:cNvPr id="0" name=""/>
        <dsp:cNvSpPr/>
      </dsp:nvSpPr>
      <dsp:spPr>
        <a:xfrm>
          <a:off x="3390779" y="860131"/>
          <a:ext cx="443583" cy="44358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D2E557-8F08-4070-8072-36826D2310D4}">
      <dsp:nvSpPr>
        <dsp:cNvPr id="0" name=""/>
        <dsp:cNvSpPr/>
      </dsp:nvSpPr>
      <dsp:spPr>
        <a:xfrm>
          <a:off x="2978879" y="1709277"/>
          <a:ext cx="1267382" cy="506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b-NO" sz="1100" kern="1200" dirty="0"/>
            <a:t>Zoom</a:t>
          </a:r>
          <a:endParaRPr lang="en-US" sz="1100" kern="1200" dirty="0"/>
        </a:p>
      </dsp:txBody>
      <dsp:txXfrm>
        <a:off x="2978879" y="1709277"/>
        <a:ext cx="1267382" cy="506953"/>
      </dsp:txXfrm>
    </dsp:sp>
    <dsp:sp modelId="{F3D7F4F8-C0A9-4A5D-9973-9503F0690137}">
      <dsp:nvSpPr>
        <dsp:cNvPr id="0" name=""/>
        <dsp:cNvSpPr/>
      </dsp:nvSpPr>
      <dsp:spPr>
        <a:xfrm>
          <a:off x="4715194" y="695371"/>
          <a:ext cx="773103" cy="77310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12B599-F887-47B2-8420-FA23DA984FF2}">
      <dsp:nvSpPr>
        <dsp:cNvPr id="0" name=""/>
        <dsp:cNvSpPr/>
      </dsp:nvSpPr>
      <dsp:spPr>
        <a:xfrm>
          <a:off x="4879953" y="860131"/>
          <a:ext cx="443583" cy="44358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8F9D46-E6AF-453D-B524-E58A08EC4E42}">
      <dsp:nvSpPr>
        <dsp:cNvPr id="0" name=""/>
        <dsp:cNvSpPr/>
      </dsp:nvSpPr>
      <dsp:spPr>
        <a:xfrm>
          <a:off x="4468054" y="1709277"/>
          <a:ext cx="1267382" cy="506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b-NO" sz="1100" kern="1200" dirty="0"/>
            <a:t>Eller andre gratis MØTE-PLATTFORMER </a:t>
          </a:r>
          <a:endParaRPr lang="en-US" sz="1100" kern="1200" dirty="0"/>
        </a:p>
      </dsp:txBody>
      <dsp:txXfrm>
        <a:off x="4468054" y="1709277"/>
        <a:ext cx="1267382" cy="506953"/>
      </dsp:txXfrm>
    </dsp:sp>
    <dsp:sp modelId="{300EE30F-1733-436E-BB63-33BAAE220DE7}">
      <dsp:nvSpPr>
        <dsp:cNvPr id="0" name=""/>
        <dsp:cNvSpPr/>
      </dsp:nvSpPr>
      <dsp:spPr>
        <a:xfrm>
          <a:off x="6204368" y="695371"/>
          <a:ext cx="773103" cy="77310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A4711C-6FC7-47F8-A102-3555E2FC9589}">
      <dsp:nvSpPr>
        <dsp:cNvPr id="0" name=""/>
        <dsp:cNvSpPr/>
      </dsp:nvSpPr>
      <dsp:spPr>
        <a:xfrm>
          <a:off x="6369128" y="860131"/>
          <a:ext cx="443583" cy="44358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77A619-F488-4089-82B9-035FB2C8D72B}">
      <dsp:nvSpPr>
        <dsp:cNvPr id="0" name=""/>
        <dsp:cNvSpPr/>
      </dsp:nvSpPr>
      <dsp:spPr>
        <a:xfrm>
          <a:off x="5957229" y="1709277"/>
          <a:ext cx="1267382" cy="506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b-NO" sz="1100" kern="1200" dirty="0"/>
            <a:t>Go to Meeting: «vanlige» telefonmøter, uten video (bestilles via sekretariatet) </a:t>
          </a:r>
          <a:endParaRPr lang="en-US" sz="1100" kern="1200" dirty="0"/>
        </a:p>
      </dsp:txBody>
      <dsp:txXfrm>
        <a:off x="5957229" y="1709277"/>
        <a:ext cx="1267382" cy="5069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98D77A-3C1C-486F-893D-FFABDBF0400E}">
      <dsp:nvSpPr>
        <dsp:cNvPr id="0" name=""/>
        <dsp:cNvSpPr/>
      </dsp:nvSpPr>
      <dsp:spPr>
        <a:xfrm>
          <a:off x="0" y="1151"/>
          <a:ext cx="7157694" cy="58336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D6DA90-0554-4B7F-995F-35BE2B3B33CC}">
      <dsp:nvSpPr>
        <dsp:cNvPr id="0" name=""/>
        <dsp:cNvSpPr/>
      </dsp:nvSpPr>
      <dsp:spPr>
        <a:xfrm>
          <a:off x="176468" y="132408"/>
          <a:ext cx="320852" cy="3208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724743-EBCC-4AF1-AF69-07E504B38D9B}">
      <dsp:nvSpPr>
        <dsp:cNvPr id="0" name=""/>
        <dsp:cNvSpPr/>
      </dsp:nvSpPr>
      <dsp:spPr>
        <a:xfrm>
          <a:off x="673790" y="1151"/>
          <a:ext cx="6483903" cy="583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740" tIns="61740" rIns="61740" bIns="6174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 dirty="0"/>
            <a:t>Sekretariatet bistår med å «hoste» arrangementet (teknisk)</a:t>
          </a:r>
          <a:endParaRPr lang="en-US" sz="1500" kern="1200" dirty="0"/>
        </a:p>
      </dsp:txBody>
      <dsp:txXfrm>
        <a:off x="673790" y="1151"/>
        <a:ext cx="6483903" cy="583367"/>
      </dsp:txXfrm>
    </dsp:sp>
    <dsp:sp modelId="{985FEDFF-5CA2-432C-847A-AAC3E21A26ED}">
      <dsp:nvSpPr>
        <dsp:cNvPr id="0" name=""/>
        <dsp:cNvSpPr/>
      </dsp:nvSpPr>
      <dsp:spPr>
        <a:xfrm>
          <a:off x="0" y="730361"/>
          <a:ext cx="7157694" cy="58336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10F53D-745B-42EB-A1AD-EE3A82502768}">
      <dsp:nvSpPr>
        <dsp:cNvPr id="0" name=""/>
        <dsp:cNvSpPr/>
      </dsp:nvSpPr>
      <dsp:spPr>
        <a:xfrm>
          <a:off x="176468" y="861618"/>
          <a:ext cx="320852" cy="3208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8FF697-276B-44B2-B0C7-5D7085A7BAE7}">
      <dsp:nvSpPr>
        <dsp:cNvPr id="0" name=""/>
        <dsp:cNvSpPr/>
      </dsp:nvSpPr>
      <dsp:spPr>
        <a:xfrm>
          <a:off x="673790" y="730361"/>
          <a:ext cx="6483903" cy="583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740" tIns="61740" rIns="61740" bIns="6174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 dirty="0"/>
            <a:t>Dette kan vi gjøre fra sekretariatet, eller vi kan reise ut til fylkesavdelingene og være behjelpelige med å «hoste» arrangementet derfra</a:t>
          </a:r>
          <a:endParaRPr lang="en-US" sz="1500" kern="1200" dirty="0"/>
        </a:p>
      </dsp:txBody>
      <dsp:txXfrm>
        <a:off x="673790" y="730361"/>
        <a:ext cx="6483903" cy="583367"/>
      </dsp:txXfrm>
    </dsp:sp>
    <dsp:sp modelId="{546DC2E6-0F73-4A0F-BC1A-C10801EFB7EC}">
      <dsp:nvSpPr>
        <dsp:cNvPr id="0" name=""/>
        <dsp:cNvSpPr/>
      </dsp:nvSpPr>
      <dsp:spPr>
        <a:xfrm>
          <a:off x="0" y="1459570"/>
          <a:ext cx="7157694" cy="58336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97EF5C-9A8C-4430-B0C5-A257D1645667}">
      <dsp:nvSpPr>
        <dsp:cNvPr id="0" name=""/>
        <dsp:cNvSpPr/>
      </dsp:nvSpPr>
      <dsp:spPr>
        <a:xfrm>
          <a:off x="176468" y="1590828"/>
          <a:ext cx="320852" cy="3208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095D30-267B-42C8-A549-BE530573724E}">
      <dsp:nvSpPr>
        <dsp:cNvPr id="0" name=""/>
        <dsp:cNvSpPr/>
      </dsp:nvSpPr>
      <dsp:spPr>
        <a:xfrm>
          <a:off x="673790" y="1459570"/>
          <a:ext cx="6483903" cy="583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740" tIns="61740" rIns="61740" bIns="6174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 dirty="0"/>
            <a:t>Eksterne innledere på arrangementer kan </a:t>
          </a:r>
          <a:r>
            <a:rPr lang="nb-NO" sz="1500" kern="1200" dirty="0" err="1"/>
            <a:t>streames</a:t>
          </a:r>
          <a:r>
            <a:rPr lang="nb-NO" sz="1500" kern="1200" dirty="0"/>
            <a:t> direkte via webinar-løsningen, eller vi kan lage opptak på forhånd som sendes via </a:t>
          </a:r>
          <a:r>
            <a:rPr lang="nb-NO" sz="1500" kern="1200" dirty="0" err="1"/>
            <a:t>webinaret</a:t>
          </a:r>
          <a:r>
            <a:rPr lang="nb-NO" sz="1500" kern="1200" dirty="0"/>
            <a:t> </a:t>
          </a:r>
          <a:endParaRPr lang="en-US" sz="1500" kern="1200" dirty="0"/>
        </a:p>
      </dsp:txBody>
      <dsp:txXfrm>
        <a:off x="673790" y="1459570"/>
        <a:ext cx="6483903" cy="583367"/>
      </dsp:txXfrm>
    </dsp:sp>
    <dsp:sp modelId="{6B6488E6-722A-4294-8870-283020108A9A}">
      <dsp:nvSpPr>
        <dsp:cNvPr id="0" name=""/>
        <dsp:cNvSpPr/>
      </dsp:nvSpPr>
      <dsp:spPr>
        <a:xfrm>
          <a:off x="0" y="2188780"/>
          <a:ext cx="7157694" cy="58336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66F01D-47DC-41C7-909F-0E001A67B553}">
      <dsp:nvSpPr>
        <dsp:cNvPr id="0" name=""/>
        <dsp:cNvSpPr/>
      </dsp:nvSpPr>
      <dsp:spPr>
        <a:xfrm>
          <a:off x="176468" y="2320038"/>
          <a:ext cx="320852" cy="32085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C5EA85-A4A7-4685-AF3E-F66E229BE9DC}">
      <dsp:nvSpPr>
        <dsp:cNvPr id="0" name=""/>
        <dsp:cNvSpPr/>
      </dsp:nvSpPr>
      <dsp:spPr>
        <a:xfrm>
          <a:off x="673790" y="2188780"/>
          <a:ext cx="6483903" cy="583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740" tIns="61740" rIns="61740" bIns="6174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Mulighet for avstemminger</a:t>
          </a:r>
        </a:p>
      </dsp:txBody>
      <dsp:txXfrm>
        <a:off x="673790" y="2188780"/>
        <a:ext cx="6483903" cy="5833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4EA8B3-373E-4E5E-BCEB-8A692B16CA24}">
      <dsp:nvSpPr>
        <dsp:cNvPr id="0" name=""/>
        <dsp:cNvSpPr/>
      </dsp:nvSpPr>
      <dsp:spPr>
        <a:xfrm>
          <a:off x="18140" y="492204"/>
          <a:ext cx="967935" cy="96793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D31E01-668E-4845-9E5B-B2A0F946B33D}">
      <dsp:nvSpPr>
        <dsp:cNvPr id="0" name=""/>
        <dsp:cNvSpPr/>
      </dsp:nvSpPr>
      <dsp:spPr>
        <a:xfrm>
          <a:off x="221407" y="695470"/>
          <a:ext cx="561402" cy="5614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BAC900-DA03-4FE6-8827-D0184BCA1B10}">
      <dsp:nvSpPr>
        <dsp:cNvPr id="0" name=""/>
        <dsp:cNvSpPr/>
      </dsp:nvSpPr>
      <dsp:spPr>
        <a:xfrm>
          <a:off x="1193491" y="492204"/>
          <a:ext cx="2281562" cy="967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/>
            <a:t>Tilgang for alle som er registrert som fylkesledere/ledere av </a:t>
          </a:r>
          <a:r>
            <a:rPr lang="nb-NO" sz="1200" kern="1200" dirty="0" err="1"/>
            <a:t>interimstyrer</a:t>
          </a:r>
          <a:r>
            <a:rPr lang="nb-NO" sz="1200" kern="1200" dirty="0"/>
            <a:t> for fylkesavdelinger i medlemsregisteret</a:t>
          </a:r>
          <a:endParaRPr lang="en-US" sz="1200" kern="1200" dirty="0"/>
        </a:p>
      </dsp:txBody>
      <dsp:txXfrm>
        <a:off x="1193491" y="492204"/>
        <a:ext cx="2281562" cy="967935"/>
      </dsp:txXfrm>
    </dsp:sp>
    <dsp:sp modelId="{90330726-8CA0-4D29-B37E-1864DB1568B6}">
      <dsp:nvSpPr>
        <dsp:cNvPr id="0" name=""/>
        <dsp:cNvSpPr/>
      </dsp:nvSpPr>
      <dsp:spPr>
        <a:xfrm>
          <a:off x="3872599" y="492204"/>
          <a:ext cx="967935" cy="96793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5A3DC4-1443-4865-BC50-F30D356991DD}">
      <dsp:nvSpPr>
        <dsp:cNvPr id="0" name=""/>
        <dsp:cNvSpPr/>
      </dsp:nvSpPr>
      <dsp:spPr>
        <a:xfrm>
          <a:off x="4075865" y="695470"/>
          <a:ext cx="561402" cy="5614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92B475-A5E9-4B31-AF1E-209D65D52A48}">
      <dsp:nvSpPr>
        <dsp:cNvPr id="0" name=""/>
        <dsp:cNvSpPr/>
      </dsp:nvSpPr>
      <dsp:spPr>
        <a:xfrm>
          <a:off x="5047949" y="492204"/>
          <a:ext cx="2281562" cy="967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/>
            <a:t>Ressursside for drift av fylkesavdelinger</a:t>
          </a:r>
          <a:endParaRPr lang="en-US" sz="1200" kern="1200" dirty="0"/>
        </a:p>
      </dsp:txBody>
      <dsp:txXfrm>
        <a:off x="5047949" y="492204"/>
        <a:ext cx="2281562" cy="967935"/>
      </dsp:txXfrm>
    </dsp:sp>
    <dsp:sp modelId="{13593D87-131E-4754-8667-91EFBCA42C4C}">
      <dsp:nvSpPr>
        <dsp:cNvPr id="0" name=""/>
        <dsp:cNvSpPr/>
      </dsp:nvSpPr>
      <dsp:spPr>
        <a:xfrm>
          <a:off x="18140" y="2058269"/>
          <a:ext cx="967935" cy="96793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7488BF-80F7-49BD-8A9F-B2B196D6F10E}">
      <dsp:nvSpPr>
        <dsp:cNvPr id="0" name=""/>
        <dsp:cNvSpPr/>
      </dsp:nvSpPr>
      <dsp:spPr>
        <a:xfrm>
          <a:off x="221407" y="2261536"/>
          <a:ext cx="561402" cy="56140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6CB0A1-B7D5-440D-AB39-C0C9917D46A7}">
      <dsp:nvSpPr>
        <dsp:cNvPr id="0" name=""/>
        <dsp:cNvSpPr/>
      </dsp:nvSpPr>
      <dsp:spPr>
        <a:xfrm>
          <a:off x="1193491" y="2058269"/>
          <a:ext cx="2281562" cy="967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/>
            <a:t>Innkallinger og sakspapirer til fylkesledermøter, referater fra fylkesledermøter, m.v.</a:t>
          </a:r>
          <a:endParaRPr lang="en-US" sz="1200" kern="1200" dirty="0"/>
        </a:p>
      </dsp:txBody>
      <dsp:txXfrm>
        <a:off x="1193491" y="2058269"/>
        <a:ext cx="2281562" cy="967935"/>
      </dsp:txXfrm>
    </dsp:sp>
    <dsp:sp modelId="{FF77D08F-5AE7-4F07-8EE5-FEAD5D55B942}">
      <dsp:nvSpPr>
        <dsp:cNvPr id="0" name=""/>
        <dsp:cNvSpPr/>
      </dsp:nvSpPr>
      <dsp:spPr>
        <a:xfrm>
          <a:off x="3872599" y="2058269"/>
          <a:ext cx="967935" cy="96793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E7BBC0-0798-4505-8377-B75DB1C64384}">
      <dsp:nvSpPr>
        <dsp:cNvPr id="0" name=""/>
        <dsp:cNvSpPr/>
      </dsp:nvSpPr>
      <dsp:spPr>
        <a:xfrm>
          <a:off x="4075865" y="2261536"/>
          <a:ext cx="561402" cy="56140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093FB8-4AE6-4CE9-98C3-CA56843AE596}">
      <dsp:nvSpPr>
        <dsp:cNvPr id="0" name=""/>
        <dsp:cNvSpPr/>
      </dsp:nvSpPr>
      <dsp:spPr>
        <a:xfrm>
          <a:off x="5047949" y="2058269"/>
          <a:ext cx="2281562" cy="967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/>
            <a:t>Fylkeslederguiden: innføring i fylkesavdelingenes/fylkesleders rolle og oppgaver, og tips til hvordan arrangere fylkesstyremøter og aktiviteter for medlemmene</a:t>
          </a:r>
          <a:endParaRPr lang="en-US" sz="1200" kern="1200" dirty="0"/>
        </a:p>
      </dsp:txBody>
      <dsp:txXfrm>
        <a:off x="5047949" y="2058269"/>
        <a:ext cx="2281562" cy="967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B55A3-D280-4BD6-BD8A-409E0766C26A}" type="datetimeFigureOut">
              <a:rPr lang="nb-NO" smtClean="0"/>
              <a:t>02.04.2020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558C1C-3F98-4FED-8259-5F10BB9371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1714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58C1C-3F98-4FED-8259-5F10BB9371D9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3039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58C1C-3F98-4FED-8259-5F10BB9371D9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3039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799" dirty="0"/>
          </a:p>
        </p:txBody>
      </p:sp>
      <p:sp>
        <p:nvSpPr>
          <p:cNvPr id="10" name="Rettvinklet trekant 9"/>
          <p:cNvSpPr>
            <a:spLocks/>
          </p:cNvSpPr>
          <p:nvPr userDrawn="1"/>
        </p:nvSpPr>
        <p:spPr>
          <a:xfrm rot="16200000">
            <a:off x="3796200" y="-202712"/>
            <a:ext cx="3913200" cy="6782400"/>
          </a:xfrm>
          <a:prstGeom prst="rtTriangle">
            <a:avLst/>
          </a:prstGeom>
          <a:solidFill>
            <a:srgbClr val="C02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799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8126" y="1332167"/>
            <a:ext cx="6480810" cy="1980248"/>
          </a:xfrm>
        </p:spPr>
        <p:txBody>
          <a:bodyPr wrap="square" anchor="t">
            <a:noAutofit/>
          </a:bodyPr>
          <a:lstStyle>
            <a:lvl1pPr algn="l">
              <a:lnSpc>
                <a:spcPts val="5000"/>
              </a:lnSpc>
              <a:defRPr sz="4600" b="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8126" y="3510439"/>
            <a:ext cx="6480810" cy="179536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chemeClr val="lt1"/>
                </a:solidFill>
              </a:defRPr>
            </a:lvl1pPr>
            <a:lvl2pPr marL="457173" indent="0" algn="ctr">
              <a:buNone/>
              <a:defRPr sz="1999"/>
            </a:lvl2pPr>
            <a:lvl3pPr marL="914347" indent="0" algn="ctr">
              <a:buNone/>
              <a:defRPr sz="1799"/>
            </a:lvl3pPr>
            <a:lvl4pPr marL="1371519" indent="0" algn="ctr">
              <a:buNone/>
              <a:defRPr sz="1599"/>
            </a:lvl4pPr>
            <a:lvl5pPr marL="1828693" indent="0" algn="ctr">
              <a:buNone/>
              <a:defRPr sz="1599"/>
            </a:lvl5pPr>
            <a:lvl6pPr marL="2285866" indent="0" algn="ctr">
              <a:buNone/>
              <a:defRPr sz="1599"/>
            </a:lvl6pPr>
            <a:lvl7pPr marL="2743040" indent="0" algn="ctr">
              <a:buNone/>
              <a:defRPr sz="1599"/>
            </a:lvl7pPr>
            <a:lvl8pPr marL="3200213" indent="0" algn="ctr">
              <a:buNone/>
              <a:defRPr sz="1599"/>
            </a:lvl8pPr>
            <a:lvl9pPr marL="3657387" indent="0" algn="ctr">
              <a:buNone/>
              <a:defRPr sz="1599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8126" y="3705427"/>
            <a:ext cx="2057400" cy="184666"/>
          </a:xfrm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56882" y="504063"/>
            <a:ext cx="1295403" cy="82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694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, innhold og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diagram 6"/>
          <p:cNvSpPr>
            <a:spLocks noGrp="1"/>
          </p:cNvSpPr>
          <p:nvPr>
            <p:ph type="chart" sz="quarter" idx="14"/>
          </p:nvPr>
        </p:nvSpPr>
        <p:spPr>
          <a:xfrm>
            <a:off x="4669785" y="1188149"/>
            <a:ext cx="3798474" cy="2420039"/>
          </a:xfrm>
          <a:noFill/>
        </p:spPr>
        <p:txBody>
          <a:bodyPr/>
          <a:lstStyle/>
          <a:p>
            <a:r>
              <a:rPr lang="nb-NO"/>
              <a:t>Klikk ikonet for å legge til et diagram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9478" y="2052257"/>
            <a:ext cx="3420428" cy="154819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879478" y="1260156"/>
            <a:ext cx="3441065" cy="540068"/>
          </a:xfrm>
        </p:spPr>
        <p:txBody>
          <a:bodyPr>
            <a:noAutofit/>
          </a:bodyPr>
          <a:lstStyle>
            <a:lvl1pPr marL="0" indent="0">
              <a:lnSpc>
                <a:spcPts val="2199"/>
              </a:lnSpc>
              <a:spcBef>
                <a:spcPts val="0"/>
              </a:spcBef>
              <a:buNone/>
              <a:defRPr sz="1799" b="1">
                <a:latin typeface="+mj-lt"/>
              </a:defRPr>
            </a:lvl1pPr>
          </a:lstStyle>
          <a:p>
            <a:pPr lvl="0"/>
            <a:r>
              <a:rPr lang="nb-NO" dirty="0"/>
              <a:t>Mellomtittel</a:t>
            </a:r>
          </a:p>
        </p:txBody>
      </p:sp>
      <p:sp>
        <p:nvSpPr>
          <p:cNvPr id="14" name="Plassholder for lysbildenummer 1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nb-NO"/>
              <a:t>Side </a:t>
            </a:r>
            <a:fld id="{F2A7AE3A-B4F1-4415-AE3C-333381EBD7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5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879478" y="3870484"/>
            <a:ext cx="7154863" cy="153888"/>
          </a:xfrm>
        </p:spPr>
        <p:txBody>
          <a:bodyPr wrap="square">
            <a:sp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800" b="1"/>
            </a:lvl1pPr>
          </a:lstStyle>
          <a:p>
            <a:pPr lvl="0"/>
            <a:r>
              <a:rPr lang="nb-NO" dirty="0" err="1"/>
              <a:t>Footerheading</a:t>
            </a:r>
            <a:endParaRPr lang="nb-NO" dirty="0"/>
          </a:p>
        </p:txBody>
      </p:sp>
      <p:sp>
        <p:nvSpPr>
          <p:cNvPr id="16" name="Plassholder for tekst 10"/>
          <p:cNvSpPr>
            <a:spLocks noGrp="1"/>
          </p:cNvSpPr>
          <p:nvPr>
            <p:ph type="body" sz="quarter" idx="16" hasCustomPrompt="1"/>
          </p:nvPr>
        </p:nvSpPr>
        <p:spPr>
          <a:xfrm>
            <a:off x="879478" y="4024372"/>
            <a:ext cx="7154863" cy="540068"/>
          </a:xfrm>
        </p:spPr>
        <p:txBody>
          <a:bodyPr wrap="square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800" b="0"/>
            </a:lvl1pPr>
          </a:lstStyle>
          <a:p>
            <a:pPr lvl="0"/>
            <a:r>
              <a:rPr lang="nb-NO" dirty="0" err="1"/>
              <a:t>Footer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28995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9475" y="2052257"/>
            <a:ext cx="3330416" cy="241230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879475" y="1260156"/>
            <a:ext cx="3330416" cy="540068"/>
          </a:xfrm>
        </p:spPr>
        <p:txBody>
          <a:bodyPr>
            <a:noAutofit/>
          </a:bodyPr>
          <a:lstStyle>
            <a:lvl1pPr marL="0" indent="0">
              <a:lnSpc>
                <a:spcPts val="2199"/>
              </a:lnSpc>
              <a:spcBef>
                <a:spcPts val="0"/>
              </a:spcBef>
              <a:buNone/>
              <a:defRPr sz="1799" b="1">
                <a:latin typeface="+mj-lt"/>
              </a:defRPr>
            </a:lvl1pPr>
          </a:lstStyle>
          <a:p>
            <a:pPr lvl="0"/>
            <a:r>
              <a:rPr lang="nb-NO" dirty="0"/>
              <a:t>Mellomtittel</a:t>
            </a:r>
          </a:p>
        </p:txBody>
      </p:sp>
      <p:sp>
        <p:nvSpPr>
          <p:cNvPr id="10" name="Plassholder for bilde 3"/>
          <p:cNvSpPr>
            <a:spLocks noGrp="1"/>
          </p:cNvSpPr>
          <p:nvPr>
            <p:ph type="pic" sz="quarter" idx="15"/>
          </p:nvPr>
        </p:nvSpPr>
        <p:spPr>
          <a:xfrm>
            <a:off x="4669785" y="1188149"/>
            <a:ext cx="3121590" cy="3114389"/>
          </a:xfrm>
          <a:prstGeom prst="rect">
            <a:avLst/>
          </a:prstGeom>
          <a:solidFill>
            <a:srgbClr val="E6E6E6"/>
          </a:solid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nb-NO"/>
              <a:t>Side </a:t>
            </a:r>
            <a:fld id="{F2A7AE3A-B4F1-4415-AE3C-333381EBD7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55288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3"/>
          <p:cNvSpPr>
            <a:spLocks noGrp="1"/>
          </p:cNvSpPr>
          <p:nvPr>
            <p:ph type="pic" sz="quarter" idx="15"/>
          </p:nvPr>
        </p:nvSpPr>
        <p:spPr>
          <a:xfrm>
            <a:off x="684086" y="918115"/>
            <a:ext cx="7776973" cy="3600450"/>
          </a:xfrm>
          <a:prstGeom prst="rect">
            <a:avLst/>
          </a:prstGeom>
          <a:solidFill>
            <a:srgbClr val="E6E6E6"/>
          </a:solid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nb-NO"/>
              <a:t>Side </a:t>
            </a:r>
            <a:fld id="{F2A7AE3A-B4F1-4415-AE3C-333381EBD7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63197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, innhold og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>
            <a:off x="4644580" y="630079"/>
            <a:ext cx="3132392" cy="3744468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799"/>
          </a:p>
        </p:txBody>
      </p:sp>
      <p:sp>
        <p:nvSpPr>
          <p:cNvPr id="9" name="Rektangel 8"/>
          <p:cNvSpPr/>
          <p:nvPr userDrawn="1"/>
        </p:nvSpPr>
        <p:spPr>
          <a:xfrm>
            <a:off x="1278160" y="630079"/>
            <a:ext cx="3132392" cy="3744468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799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nb-NO"/>
              <a:t>Side </a:t>
            </a:r>
            <a:fld id="{F2A7AE3A-B4F1-4415-AE3C-333381EBD701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2" name="Plassholder for innhold 11"/>
          <p:cNvSpPr>
            <a:spLocks noGrp="1"/>
          </p:cNvSpPr>
          <p:nvPr>
            <p:ph sz="quarter" idx="19"/>
          </p:nvPr>
        </p:nvSpPr>
        <p:spPr>
          <a:xfrm>
            <a:off x="4644580" y="630079"/>
            <a:ext cx="3132392" cy="3744468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Plassholder for innhold 12"/>
          <p:cNvSpPr>
            <a:spLocks noGrp="1"/>
          </p:cNvSpPr>
          <p:nvPr>
            <p:ph sz="quarter" idx="20"/>
          </p:nvPr>
        </p:nvSpPr>
        <p:spPr>
          <a:xfrm>
            <a:off x="1278160" y="630079"/>
            <a:ext cx="3132392" cy="3744468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29761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799" dirty="0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048" y="360045"/>
            <a:ext cx="396000" cy="3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91" y="1296162"/>
            <a:ext cx="6480810" cy="1800225"/>
          </a:xfrm>
        </p:spPr>
        <p:txBody>
          <a:bodyPr anchor="t">
            <a:noAutofit/>
          </a:bodyPr>
          <a:lstStyle>
            <a:lvl1pPr>
              <a:lnSpc>
                <a:spcPts val="44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pic>
        <p:nvPicPr>
          <p:cNvPr id="3" name="Bild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0045" y="4680585"/>
            <a:ext cx="2410973" cy="100584"/>
          </a:xfrm>
          <a:prstGeom prst="rect">
            <a:avLst/>
          </a:prstGeom>
        </p:spPr>
      </p:pic>
      <p:sp>
        <p:nvSpPr>
          <p:cNvPr id="10" name="Plassholder for lysbildenumm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nb-NO"/>
              <a:t>Side </a:t>
            </a:r>
            <a:fld id="{F2A7AE3A-B4F1-4415-AE3C-333381EBD7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03698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apittels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324040"/>
            <a:ext cx="6840855" cy="900113"/>
          </a:xfrm>
        </p:spPr>
        <p:txBody>
          <a:bodyPr/>
          <a:lstStyle>
            <a:lvl1pPr>
              <a:lnSpc>
                <a:spcPts val="3300"/>
              </a:lnSpc>
              <a:defRPr sz="30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dirty="0"/>
              <a:t>Side </a:t>
            </a:r>
            <a:fld id="{F2A7AE3A-B4F1-4415-AE3C-333381EBD7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93111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Kapittels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799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324040"/>
            <a:ext cx="6840855" cy="900113"/>
          </a:xfrm>
        </p:spPr>
        <p:txBody>
          <a:bodyPr/>
          <a:lstStyle>
            <a:lvl1pPr>
              <a:lnSpc>
                <a:spcPts val="3300"/>
              </a:lnSpc>
              <a:defRPr sz="3000" b="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nb-NO"/>
              <a:t>Side </a:t>
            </a:r>
            <a:fld id="{F2A7AE3A-B4F1-4415-AE3C-333381EBD701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048" y="360045"/>
            <a:ext cx="396000" cy="396000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0045" y="4680585"/>
            <a:ext cx="2410973" cy="10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2036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Kapittelsi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799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324040"/>
            <a:ext cx="6840855" cy="900113"/>
          </a:xfrm>
        </p:spPr>
        <p:txBody>
          <a:bodyPr/>
          <a:lstStyle>
            <a:lvl1pPr>
              <a:lnSpc>
                <a:spcPts val="3300"/>
              </a:lnSpc>
              <a:defRPr sz="3000" b="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nb-NO"/>
              <a:t>Side </a:t>
            </a:r>
            <a:fld id="{F2A7AE3A-B4F1-4415-AE3C-333381EBD701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048" y="360045"/>
            <a:ext cx="396000" cy="396000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0045" y="4680585"/>
            <a:ext cx="2410973" cy="10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4368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Kapittelside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799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324040"/>
            <a:ext cx="6840855" cy="900113"/>
          </a:xfrm>
        </p:spPr>
        <p:txBody>
          <a:bodyPr/>
          <a:lstStyle>
            <a:lvl1pPr>
              <a:lnSpc>
                <a:spcPts val="3300"/>
              </a:lnSpc>
              <a:defRPr sz="3000" b="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nb-NO"/>
              <a:t>Side </a:t>
            </a:r>
            <a:fld id="{F2A7AE3A-B4F1-4415-AE3C-333381EBD701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048" y="360045"/>
            <a:ext cx="396000" cy="396000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0045" y="4680585"/>
            <a:ext cx="2410973" cy="10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2325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sl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799" dirty="0">
              <a:solidFill>
                <a:schemeClr val="accent1"/>
              </a:solidFill>
            </a:endParaRPr>
          </a:p>
        </p:txBody>
      </p:sp>
      <p:pic>
        <p:nvPicPr>
          <p:cNvPr id="2" name="Bil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000" y="2293544"/>
            <a:ext cx="558000" cy="558000"/>
          </a:xfrm>
          <a:prstGeom prst="rect">
            <a:avLst/>
          </a:prstGeom>
        </p:spPr>
      </p:pic>
      <p:sp>
        <p:nvSpPr>
          <p:cNvPr id="5" name="Rettvinklet trekant 4"/>
          <p:cNvSpPr>
            <a:spLocks/>
          </p:cNvSpPr>
          <p:nvPr userDrawn="1"/>
        </p:nvSpPr>
        <p:spPr>
          <a:xfrm rot="16200000">
            <a:off x="3729600" y="-269312"/>
            <a:ext cx="3960000" cy="6868800"/>
          </a:xfrm>
          <a:prstGeom prst="rtTriangle">
            <a:avLst/>
          </a:prstGeom>
          <a:solidFill>
            <a:srgbClr val="7B18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799" dirty="0"/>
          </a:p>
        </p:txBody>
      </p:sp>
    </p:spTree>
    <p:extLst>
      <p:ext uri="{BB962C8B-B14F-4D97-AF65-F5344CB8AC3E}">
        <p14:creationId xmlns:p14="http://schemas.microsoft.com/office/powerpoint/2010/main" val="2249088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799" dirty="0"/>
          </a:p>
        </p:txBody>
      </p:sp>
      <p:sp>
        <p:nvSpPr>
          <p:cNvPr id="10" name="Rettvinklet trekant 9"/>
          <p:cNvSpPr>
            <a:spLocks/>
          </p:cNvSpPr>
          <p:nvPr userDrawn="1"/>
        </p:nvSpPr>
        <p:spPr>
          <a:xfrm rot="16200000">
            <a:off x="3796200" y="-202712"/>
            <a:ext cx="3913200" cy="6782400"/>
          </a:xfrm>
          <a:prstGeom prst="rtTriangle">
            <a:avLst/>
          </a:prstGeom>
          <a:solidFill>
            <a:srgbClr val="7B18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799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8126" y="1332167"/>
            <a:ext cx="6480810" cy="1980248"/>
          </a:xfrm>
        </p:spPr>
        <p:txBody>
          <a:bodyPr wrap="square" anchor="t">
            <a:noAutofit/>
          </a:bodyPr>
          <a:lstStyle>
            <a:lvl1pPr algn="l">
              <a:lnSpc>
                <a:spcPts val="5000"/>
              </a:lnSpc>
              <a:defRPr sz="4600" b="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8126" y="3510439"/>
            <a:ext cx="6480810" cy="179536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chemeClr val="lt1"/>
                </a:solidFill>
              </a:defRPr>
            </a:lvl1pPr>
            <a:lvl2pPr marL="457173" indent="0" algn="ctr">
              <a:buNone/>
              <a:defRPr sz="1999"/>
            </a:lvl2pPr>
            <a:lvl3pPr marL="914347" indent="0" algn="ctr">
              <a:buNone/>
              <a:defRPr sz="1799"/>
            </a:lvl3pPr>
            <a:lvl4pPr marL="1371519" indent="0" algn="ctr">
              <a:buNone/>
              <a:defRPr sz="1599"/>
            </a:lvl4pPr>
            <a:lvl5pPr marL="1828693" indent="0" algn="ctr">
              <a:buNone/>
              <a:defRPr sz="1599"/>
            </a:lvl5pPr>
            <a:lvl6pPr marL="2285866" indent="0" algn="ctr">
              <a:buNone/>
              <a:defRPr sz="1599"/>
            </a:lvl6pPr>
            <a:lvl7pPr marL="2743040" indent="0" algn="ctr">
              <a:buNone/>
              <a:defRPr sz="1599"/>
            </a:lvl7pPr>
            <a:lvl8pPr marL="3200213" indent="0" algn="ctr">
              <a:buNone/>
              <a:defRPr sz="1599"/>
            </a:lvl8pPr>
            <a:lvl9pPr marL="3657387" indent="0" algn="ctr">
              <a:buNone/>
              <a:defRPr sz="1599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8126" y="3705427"/>
            <a:ext cx="2057400" cy="184666"/>
          </a:xfrm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56882" y="504063"/>
            <a:ext cx="1295403" cy="82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8311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sl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799" dirty="0">
              <a:solidFill>
                <a:schemeClr val="accent1"/>
              </a:solidFill>
            </a:endParaRPr>
          </a:p>
        </p:txBody>
      </p:sp>
      <p:pic>
        <p:nvPicPr>
          <p:cNvPr id="2" name="Bil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000" y="2293544"/>
            <a:ext cx="558000" cy="558000"/>
          </a:xfrm>
          <a:prstGeom prst="rect">
            <a:avLst/>
          </a:prstGeom>
        </p:spPr>
      </p:pic>
      <p:sp>
        <p:nvSpPr>
          <p:cNvPr id="5" name="Rettvinklet trekant 4"/>
          <p:cNvSpPr>
            <a:spLocks/>
          </p:cNvSpPr>
          <p:nvPr userDrawn="1"/>
        </p:nvSpPr>
        <p:spPr>
          <a:xfrm rot="16200000">
            <a:off x="3729600" y="-269312"/>
            <a:ext cx="3960000" cy="6868800"/>
          </a:xfrm>
          <a:prstGeom prst="rtTriangle">
            <a:avLst/>
          </a:prstGeom>
          <a:solidFill>
            <a:srgbClr val="C02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799" dirty="0"/>
          </a:p>
        </p:txBody>
      </p:sp>
    </p:spTree>
    <p:extLst>
      <p:ext uri="{BB962C8B-B14F-4D97-AF65-F5344CB8AC3E}">
        <p14:creationId xmlns:p14="http://schemas.microsoft.com/office/powerpoint/2010/main" val="38176795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799" dirty="0"/>
          </a:p>
        </p:txBody>
      </p:sp>
      <p:sp>
        <p:nvSpPr>
          <p:cNvPr id="9" name="Rettvinklet trekant 8"/>
          <p:cNvSpPr>
            <a:spLocks/>
          </p:cNvSpPr>
          <p:nvPr userDrawn="1"/>
        </p:nvSpPr>
        <p:spPr>
          <a:xfrm rot="16200000">
            <a:off x="3729600" y="-269312"/>
            <a:ext cx="3960000" cy="6868800"/>
          </a:xfrm>
          <a:prstGeom prst="rtTriangle">
            <a:avLst/>
          </a:prstGeom>
          <a:solidFill>
            <a:srgbClr val="C02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799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78596" y="1551522"/>
            <a:ext cx="6586809" cy="204204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000" y="792099"/>
            <a:ext cx="558000" cy="5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8769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dirty="0"/>
              <a:t>Side </a:t>
            </a:r>
            <a:fld id="{F2A7AE3A-B4F1-4415-AE3C-333381EBD7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128763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dirty="0"/>
              <a:t>Side </a:t>
            </a:r>
            <a:fld id="{F2A7AE3A-B4F1-4415-AE3C-333381EBD7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63527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799" dirty="0"/>
          </a:p>
        </p:txBody>
      </p:sp>
      <p:sp>
        <p:nvSpPr>
          <p:cNvPr id="9" name="Rettvinklet trekant 8"/>
          <p:cNvSpPr/>
          <p:nvPr userDrawn="1"/>
        </p:nvSpPr>
        <p:spPr>
          <a:xfrm rot="16200000">
            <a:off x="5184000" y="1185088"/>
            <a:ext cx="2880000" cy="5040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799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8126" y="1332167"/>
            <a:ext cx="6480810" cy="1980248"/>
          </a:xfrm>
        </p:spPr>
        <p:txBody>
          <a:bodyPr wrap="square" anchor="t">
            <a:noAutofit/>
          </a:bodyPr>
          <a:lstStyle>
            <a:lvl1pPr algn="l">
              <a:lnSpc>
                <a:spcPts val="5000"/>
              </a:lnSpc>
              <a:defRPr sz="4600" b="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8126" y="3510439"/>
            <a:ext cx="6480810" cy="179536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chemeClr val="lt1"/>
                </a:solidFill>
              </a:defRPr>
            </a:lvl1pPr>
            <a:lvl2pPr marL="457173" indent="0" algn="ctr">
              <a:buNone/>
              <a:defRPr sz="1999"/>
            </a:lvl2pPr>
            <a:lvl3pPr marL="914347" indent="0" algn="ctr">
              <a:buNone/>
              <a:defRPr sz="1799"/>
            </a:lvl3pPr>
            <a:lvl4pPr marL="1371519" indent="0" algn="ctr">
              <a:buNone/>
              <a:defRPr sz="1599"/>
            </a:lvl4pPr>
            <a:lvl5pPr marL="1828693" indent="0" algn="ctr">
              <a:buNone/>
              <a:defRPr sz="1599"/>
            </a:lvl5pPr>
            <a:lvl6pPr marL="2285866" indent="0" algn="ctr">
              <a:buNone/>
              <a:defRPr sz="1599"/>
            </a:lvl6pPr>
            <a:lvl7pPr marL="2743040" indent="0" algn="ctr">
              <a:buNone/>
              <a:defRPr sz="1599"/>
            </a:lvl7pPr>
            <a:lvl8pPr marL="3200213" indent="0" algn="ctr">
              <a:buNone/>
              <a:defRPr sz="1599"/>
            </a:lvl8pPr>
            <a:lvl9pPr marL="3657387" indent="0" algn="ctr">
              <a:buNone/>
              <a:defRPr sz="1599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8126" y="3705427"/>
            <a:ext cx="2057400" cy="184666"/>
          </a:xfrm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56882" y="504063"/>
            <a:ext cx="1295403" cy="82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79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vinklet trekant 10"/>
          <p:cNvSpPr>
            <a:spLocks/>
          </p:cNvSpPr>
          <p:nvPr userDrawn="1"/>
        </p:nvSpPr>
        <p:spPr>
          <a:xfrm rot="16200000">
            <a:off x="3796200" y="-202712"/>
            <a:ext cx="3913200" cy="6782400"/>
          </a:xfrm>
          <a:prstGeom prst="rtTriangle">
            <a:avLst/>
          </a:prstGeom>
          <a:solidFill>
            <a:srgbClr val="D1D2D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799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8126" y="1332167"/>
            <a:ext cx="6480810" cy="1980248"/>
          </a:xfrm>
        </p:spPr>
        <p:txBody>
          <a:bodyPr wrap="square" anchor="t">
            <a:noAutofit/>
          </a:bodyPr>
          <a:lstStyle>
            <a:lvl1pPr algn="l">
              <a:lnSpc>
                <a:spcPts val="5000"/>
              </a:lnSpc>
              <a:defRPr sz="4600" b="0">
                <a:solidFill>
                  <a:schemeClr val="dk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8126" y="3510439"/>
            <a:ext cx="6480810" cy="179536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chemeClr val="dk2"/>
                </a:solidFill>
              </a:defRPr>
            </a:lvl1pPr>
            <a:lvl2pPr marL="457173" indent="0" algn="ctr">
              <a:buNone/>
              <a:defRPr sz="1999"/>
            </a:lvl2pPr>
            <a:lvl3pPr marL="914347" indent="0" algn="ctr">
              <a:buNone/>
              <a:defRPr sz="1799"/>
            </a:lvl3pPr>
            <a:lvl4pPr marL="1371519" indent="0" algn="ctr">
              <a:buNone/>
              <a:defRPr sz="1599"/>
            </a:lvl4pPr>
            <a:lvl5pPr marL="1828693" indent="0" algn="ctr">
              <a:buNone/>
              <a:defRPr sz="1599"/>
            </a:lvl5pPr>
            <a:lvl6pPr marL="2285866" indent="0" algn="ctr">
              <a:buNone/>
              <a:defRPr sz="1599"/>
            </a:lvl6pPr>
            <a:lvl7pPr marL="2743040" indent="0" algn="ctr">
              <a:buNone/>
              <a:defRPr sz="1599"/>
            </a:lvl7pPr>
            <a:lvl8pPr marL="3200213" indent="0" algn="ctr">
              <a:buNone/>
              <a:defRPr sz="1599"/>
            </a:lvl8pPr>
            <a:lvl9pPr marL="3657387" indent="0" algn="ctr">
              <a:buNone/>
              <a:defRPr sz="1599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8126" y="3705427"/>
            <a:ext cx="2057400" cy="184666"/>
          </a:xfrm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dk2"/>
                </a:solidFill>
              </a:defRPr>
            </a:lvl1pPr>
          </a:lstStyle>
          <a:p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56882" y="504063"/>
            <a:ext cx="1295403" cy="82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507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882110" y="1260156"/>
            <a:ext cx="7157693" cy="540068"/>
          </a:xfrm>
        </p:spPr>
        <p:txBody>
          <a:bodyPr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799" b="1">
                <a:latin typeface="+mj-lt"/>
              </a:defRPr>
            </a:lvl1pPr>
          </a:lstStyle>
          <a:p>
            <a:pPr lvl="0"/>
            <a:r>
              <a:rPr lang="nb-NO" dirty="0"/>
              <a:t>Mellomtittel</a:t>
            </a:r>
          </a:p>
        </p:txBody>
      </p:sp>
      <p:sp>
        <p:nvSpPr>
          <p:cNvPr id="10" name="Plassholder for lysbildenumm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Side </a:t>
            </a:r>
            <a:fld id="{F2A7AE3A-B4F1-4415-AE3C-333381EBD7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26212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me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9196" y="2052257"/>
            <a:ext cx="7155145" cy="154819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879478" y="1260156"/>
            <a:ext cx="7154863" cy="540068"/>
          </a:xfrm>
        </p:spPr>
        <p:txBody>
          <a:bodyPr>
            <a:noAutofit/>
          </a:bodyPr>
          <a:lstStyle>
            <a:lvl1pPr marL="0" indent="0">
              <a:lnSpc>
                <a:spcPts val="2199"/>
              </a:lnSpc>
              <a:spcBef>
                <a:spcPts val="0"/>
              </a:spcBef>
              <a:buNone/>
              <a:defRPr sz="1799" b="1">
                <a:latin typeface="+mj-lt"/>
              </a:defRPr>
            </a:lvl1pPr>
          </a:lstStyle>
          <a:p>
            <a:pPr lvl="0"/>
            <a:r>
              <a:rPr lang="nb-NO" dirty="0"/>
              <a:t>Mellomtittel</a:t>
            </a:r>
          </a:p>
        </p:txBody>
      </p:sp>
      <p:sp>
        <p:nvSpPr>
          <p:cNvPr id="7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879478" y="3870484"/>
            <a:ext cx="7154863" cy="153888"/>
          </a:xfrm>
        </p:spPr>
        <p:txBody>
          <a:bodyPr wrap="square">
            <a:sp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800" b="1"/>
            </a:lvl1pPr>
          </a:lstStyle>
          <a:p>
            <a:pPr lvl="0"/>
            <a:r>
              <a:rPr lang="nb-NO" dirty="0" err="1"/>
              <a:t>Footerheading</a:t>
            </a:r>
            <a:endParaRPr lang="nb-NO" dirty="0"/>
          </a:p>
        </p:txBody>
      </p:sp>
      <p:sp>
        <p:nvSpPr>
          <p:cNvPr id="9" name="Plassholder for tekst 10"/>
          <p:cNvSpPr>
            <a:spLocks noGrp="1"/>
          </p:cNvSpPr>
          <p:nvPr>
            <p:ph type="body" sz="quarter" idx="16" hasCustomPrompt="1"/>
          </p:nvPr>
        </p:nvSpPr>
        <p:spPr>
          <a:xfrm>
            <a:off x="879478" y="4024372"/>
            <a:ext cx="7154863" cy="540068"/>
          </a:xfrm>
        </p:spPr>
        <p:txBody>
          <a:bodyPr wrap="square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800" b="0"/>
            </a:lvl1pPr>
          </a:lstStyle>
          <a:p>
            <a:pPr lvl="0"/>
            <a:r>
              <a:rPr lang="nb-NO" dirty="0" err="1"/>
              <a:t>Footer</a:t>
            </a:r>
            <a:endParaRPr lang="nb-NO" dirty="0"/>
          </a:p>
        </p:txBody>
      </p:sp>
      <p:sp>
        <p:nvSpPr>
          <p:cNvPr id="12" name="Plassholder for lysbildenummer 11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nb-NO"/>
              <a:t>Side </a:t>
            </a:r>
            <a:fld id="{F2A7AE3A-B4F1-4415-AE3C-333381EBD7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32467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79475" y="2052258"/>
            <a:ext cx="3330416" cy="241230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9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879475" y="1260157"/>
            <a:ext cx="3330416" cy="540068"/>
          </a:xfrm>
        </p:spPr>
        <p:txBody>
          <a:bodyPr>
            <a:noAutofit/>
          </a:bodyPr>
          <a:lstStyle>
            <a:lvl1pPr marL="0" indent="0">
              <a:lnSpc>
                <a:spcPts val="2199"/>
              </a:lnSpc>
              <a:spcBef>
                <a:spcPts val="0"/>
              </a:spcBef>
              <a:buNone/>
              <a:defRPr sz="1799" b="1">
                <a:latin typeface="+mj-lt"/>
              </a:defRPr>
            </a:lvl1pPr>
          </a:lstStyle>
          <a:p>
            <a:pPr lvl="0"/>
            <a:r>
              <a:rPr lang="nb-NO" dirty="0"/>
              <a:t>Mellomtittel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896612" y="2052258"/>
            <a:ext cx="3330698" cy="241230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1" name="Plassholder for tekst 7"/>
          <p:cNvSpPr>
            <a:spLocks noGrp="1"/>
          </p:cNvSpPr>
          <p:nvPr>
            <p:ph type="body" sz="quarter" idx="15" hasCustomPrompt="1"/>
          </p:nvPr>
        </p:nvSpPr>
        <p:spPr>
          <a:xfrm>
            <a:off x="4896612" y="1260157"/>
            <a:ext cx="3330567" cy="540068"/>
          </a:xfrm>
        </p:spPr>
        <p:txBody>
          <a:bodyPr>
            <a:noAutofit/>
          </a:bodyPr>
          <a:lstStyle>
            <a:lvl1pPr marL="0" indent="0">
              <a:lnSpc>
                <a:spcPts val="2199"/>
              </a:lnSpc>
              <a:spcBef>
                <a:spcPts val="0"/>
              </a:spcBef>
              <a:buNone/>
              <a:defRPr sz="1799" b="1">
                <a:latin typeface="+mj-lt"/>
              </a:defRPr>
            </a:lvl1pPr>
          </a:lstStyle>
          <a:p>
            <a:pPr lvl="0"/>
            <a:r>
              <a:rPr lang="nb-NO" dirty="0"/>
              <a:t>Mellomtittel</a:t>
            </a:r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3" name="Plassholder for lysbilde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nb-NO"/>
              <a:t>Side </a:t>
            </a:r>
            <a:fld id="{F2A7AE3A-B4F1-4415-AE3C-333381EBD7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17911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9478" y="2052258"/>
            <a:ext cx="3420428" cy="241230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879478" y="1260156"/>
            <a:ext cx="3420428" cy="540068"/>
          </a:xfrm>
        </p:spPr>
        <p:txBody>
          <a:bodyPr>
            <a:noAutofit/>
          </a:bodyPr>
          <a:lstStyle>
            <a:lvl1pPr marL="0" indent="0">
              <a:lnSpc>
                <a:spcPts val="2199"/>
              </a:lnSpc>
              <a:spcBef>
                <a:spcPts val="0"/>
              </a:spcBef>
              <a:buNone/>
              <a:defRPr sz="1799" b="1">
                <a:latin typeface="+mj-lt"/>
              </a:defRPr>
            </a:lvl1pPr>
          </a:lstStyle>
          <a:p>
            <a:pPr lvl="0"/>
            <a:r>
              <a:rPr lang="nb-NO" dirty="0"/>
              <a:t>Mellomtittel</a:t>
            </a:r>
          </a:p>
        </p:txBody>
      </p:sp>
      <p:sp>
        <p:nvSpPr>
          <p:cNvPr id="9" name="Plassholder for diagram 6"/>
          <p:cNvSpPr>
            <a:spLocks noGrp="1"/>
          </p:cNvSpPr>
          <p:nvPr>
            <p:ph type="chart" sz="quarter" idx="15"/>
          </p:nvPr>
        </p:nvSpPr>
        <p:spPr>
          <a:xfrm>
            <a:off x="4680585" y="1260157"/>
            <a:ext cx="3798474" cy="3204402"/>
          </a:xfrm>
          <a:noFill/>
        </p:spPr>
        <p:txBody>
          <a:bodyPr/>
          <a:lstStyle/>
          <a:p>
            <a:r>
              <a:rPr lang="nb-NO"/>
              <a:t>Klikk ikonet for å legge til et diagram</a:t>
            </a:r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nb-NO"/>
              <a:t>Side </a:t>
            </a:r>
            <a:fld id="{F2A7AE3A-B4F1-4415-AE3C-333381EBD7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6151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, innhold og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4680585" y="1260157"/>
            <a:ext cx="3798474" cy="3204402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799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9478" y="2052258"/>
            <a:ext cx="3420428" cy="241230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879478" y="1260156"/>
            <a:ext cx="3420428" cy="540068"/>
          </a:xfrm>
        </p:spPr>
        <p:txBody>
          <a:bodyPr>
            <a:noAutofit/>
          </a:bodyPr>
          <a:lstStyle>
            <a:lvl1pPr marL="0" indent="0">
              <a:lnSpc>
                <a:spcPts val="2199"/>
              </a:lnSpc>
              <a:spcBef>
                <a:spcPts val="0"/>
              </a:spcBef>
              <a:buNone/>
              <a:defRPr sz="1799" b="1">
                <a:latin typeface="+mj-lt"/>
              </a:defRPr>
            </a:lvl1pPr>
          </a:lstStyle>
          <a:p>
            <a:pPr lvl="0"/>
            <a:r>
              <a:rPr lang="nb-NO" dirty="0"/>
              <a:t>Mellomtittel</a:t>
            </a:r>
          </a:p>
        </p:txBody>
      </p:sp>
      <p:sp>
        <p:nvSpPr>
          <p:cNvPr id="7" name="Plassholder for diagram 6"/>
          <p:cNvSpPr>
            <a:spLocks noGrp="1"/>
          </p:cNvSpPr>
          <p:nvPr>
            <p:ph type="chart" sz="quarter" idx="14"/>
          </p:nvPr>
        </p:nvSpPr>
        <p:spPr>
          <a:xfrm>
            <a:off x="4680585" y="1260156"/>
            <a:ext cx="3798474" cy="3204403"/>
          </a:xfrm>
          <a:noFill/>
        </p:spPr>
        <p:txBody>
          <a:bodyPr/>
          <a:lstStyle/>
          <a:p>
            <a:r>
              <a:rPr lang="nb-NO"/>
              <a:t>Klikk ikonet for å legge til et diagram</a:t>
            </a:r>
          </a:p>
        </p:txBody>
      </p:sp>
      <p:sp>
        <p:nvSpPr>
          <p:cNvPr id="12" name="Plassholder for lysbildenumm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nb-NO"/>
              <a:t>Side </a:t>
            </a:r>
            <a:fld id="{F2A7AE3A-B4F1-4415-AE3C-333381EBD7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57491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samfunnsviterne_symbol_150dpi.png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048" y="360045"/>
            <a:ext cx="396000" cy="396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5013" y="270034"/>
            <a:ext cx="5940742" cy="792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109" y="2052258"/>
            <a:ext cx="7157694" cy="24123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8736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8736"/>
            <a:ext cx="30861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27648" y="4680585"/>
            <a:ext cx="2057400" cy="10390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Side </a:t>
            </a:r>
            <a:fld id="{F2A7AE3A-B4F1-4415-AE3C-333381EBD701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360045" y="4680585"/>
            <a:ext cx="2410973" cy="10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986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7" r:id="rId2"/>
    <p:sldLayoutId id="2147483686" r:id="rId3"/>
    <p:sldLayoutId id="2147483685" r:id="rId4"/>
    <p:sldLayoutId id="2147483662" r:id="rId5"/>
    <p:sldLayoutId id="2147483676" r:id="rId6"/>
    <p:sldLayoutId id="2147483664" r:id="rId7"/>
    <p:sldLayoutId id="2147483672" r:id="rId8"/>
    <p:sldLayoutId id="2147483673" r:id="rId9"/>
    <p:sldLayoutId id="2147483674" r:id="rId10"/>
    <p:sldLayoutId id="2147483677" r:id="rId11"/>
    <p:sldLayoutId id="2147483678" r:id="rId12"/>
    <p:sldLayoutId id="2147483675" r:id="rId13"/>
    <p:sldLayoutId id="2147483663" r:id="rId14"/>
    <p:sldLayoutId id="2147483689" r:id="rId15"/>
    <p:sldLayoutId id="2147483692" r:id="rId16"/>
    <p:sldLayoutId id="2147483693" r:id="rId17"/>
    <p:sldLayoutId id="2147483694" r:id="rId18"/>
    <p:sldLayoutId id="2147483690" r:id="rId19"/>
    <p:sldLayoutId id="2147483691" r:id="rId20"/>
    <p:sldLayoutId id="2147483684" r:id="rId21"/>
    <p:sldLayoutId id="2147483666" r:id="rId22"/>
    <p:sldLayoutId id="2147483667" r:id="rId23"/>
  </p:sldLayoutIdLst>
  <p:hf hdr="0" ftr="0" dt="0"/>
  <p:txStyles>
    <p:titleStyle>
      <a:lvl1pPr algn="l" defTabSz="914347" rtl="0" eaLnBrk="1" latinLnBrk="0" hangingPunct="1">
        <a:lnSpc>
          <a:spcPts val="2900"/>
        </a:lnSpc>
        <a:spcBef>
          <a:spcPct val="0"/>
        </a:spcBef>
        <a:buNone/>
        <a:defRPr sz="26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7" rtl="0" eaLnBrk="1" latinLnBrk="0" hangingPunct="1">
        <a:lnSpc>
          <a:spcPts val="1800"/>
        </a:lnSpc>
        <a:spcBef>
          <a:spcPts val="1000"/>
        </a:spcBef>
        <a:buFont typeface="Georgia" panose="02040502050405020303" pitchFamily="18" charset="0"/>
        <a:buChar char="●"/>
        <a:defRPr sz="1300" kern="1200">
          <a:solidFill>
            <a:schemeClr val="tx2"/>
          </a:solidFill>
          <a:latin typeface="+mn-lt"/>
          <a:ea typeface="+mn-ea"/>
          <a:cs typeface="+mn-cs"/>
        </a:defRPr>
      </a:lvl1pPr>
      <a:lvl2pPr marL="665961" indent="-228587" algn="l" defTabSz="914347" rtl="0" eaLnBrk="1" latinLnBrk="0" hangingPunct="1">
        <a:lnSpc>
          <a:spcPts val="1800"/>
        </a:lnSpc>
        <a:spcBef>
          <a:spcPts val="0"/>
        </a:spcBef>
        <a:buFont typeface="Arial" panose="020B0604020202020204" pitchFamily="34" charset="0"/>
        <a:buChar char="•"/>
        <a:defRPr sz="1300" kern="1200">
          <a:solidFill>
            <a:schemeClr val="tx2"/>
          </a:solidFill>
          <a:latin typeface="+mn-lt"/>
          <a:ea typeface="+mn-ea"/>
          <a:cs typeface="+mn-cs"/>
        </a:defRPr>
      </a:lvl2pPr>
      <a:lvl3pPr marL="1079937" indent="-215987" algn="l" defTabSz="914347" rtl="0" eaLnBrk="1" latinLnBrk="0" hangingPunct="1">
        <a:lnSpc>
          <a:spcPts val="1800"/>
        </a:lnSpc>
        <a:spcBef>
          <a:spcPts val="0"/>
        </a:spcBef>
        <a:buFont typeface="Georgia" panose="02040502050405020303" pitchFamily="18" charset="0"/>
        <a:buChar char="-"/>
        <a:defRPr sz="1300" kern="1200">
          <a:solidFill>
            <a:schemeClr val="tx2"/>
          </a:solidFill>
          <a:latin typeface="+mn-lt"/>
          <a:ea typeface="+mn-ea"/>
          <a:cs typeface="+mn-cs"/>
        </a:defRPr>
      </a:lvl3pPr>
      <a:lvl4pPr marL="1079937" indent="-215987" algn="l" defTabSz="914347" rtl="0" eaLnBrk="1" latinLnBrk="0" hangingPunct="1">
        <a:lnSpc>
          <a:spcPts val="1800"/>
        </a:lnSpc>
        <a:spcBef>
          <a:spcPts val="0"/>
        </a:spcBef>
        <a:buFont typeface="Georgia" panose="02040502050405020303" pitchFamily="18" charset="0"/>
        <a:buChar char="-"/>
        <a:defRPr sz="1300" kern="1200">
          <a:solidFill>
            <a:schemeClr val="tx2"/>
          </a:solidFill>
          <a:latin typeface="+mn-lt"/>
          <a:ea typeface="+mn-ea"/>
          <a:cs typeface="+mn-cs"/>
        </a:defRPr>
      </a:lvl4pPr>
      <a:lvl5pPr marL="1079937" indent="-215987" algn="l" defTabSz="914347" rtl="0" eaLnBrk="1" latinLnBrk="0" hangingPunct="1">
        <a:lnSpc>
          <a:spcPts val="1800"/>
        </a:lnSpc>
        <a:spcBef>
          <a:spcPts val="0"/>
        </a:spcBef>
        <a:buFont typeface="Georgia" panose="02040502050405020303" pitchFamily="18" charset="0"/>
        <a:buChar char="-"/>
        <a:defRPr sz="13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mailto:bistand@samfunnviterne.no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008126" y="1454149"/>
            <a:ext cx="6480810" cy="1858265"/>
          </a:xfrm>
        </p:spPr>
        <p:txBody>
          <a:bodyPr/>
          <a:lstStyle/>
          <a:p>
            <a:r>
              <a:rPr lang="nb-NO" dirty="0"/>
              <a:t>Forslag til organisering av aktiviteter fylkesavdelingene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nb-NO" dirty="0"/>
              <a:t>Fylkesledermøte 2. April 2020</a:t>
            </a:r>
          </a:p>
        </p:txBody>
      </p:sp>
    </p:spTree>
    <p:extLst>
      <p:ext uri="{BB962C8B-B14F-4D97-AF65-F5344CB8AC3E}">
        <p14:creationId xmlns:p14="http://schemas.microsoft.com/office/powerpoint/2010/main" val="3679090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0A9509B5-437E-4711-8EEE-19358DD48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F2A7AE3A-B4F1-4415-AE3C-333381EBD701}" type="slidenum">
              <a:rPr lang="nb-NO" smtClean="0"/>
              <a:pPr/>
              <a:t>10</a:t>
            </a:fld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36B4480A-A870-4A17-8458-EC8BB8125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0300" y="1075770"/>
            <a:ext cx="6003386" cy="3829562"/>
          </a:xfrm>
          <a:prstGeom prst="rect">
            <a:avLst/>
          </a:prstGeom>
        </p:spPr>
      </p:pic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98D418FF-98BF-4F2A-84DE-554BEC56C02F}"/>
              </a:ext>
            </a:extLst>
          </p:cNvPr>
          <p:cNvGraphicFramePr>
            <a:graphicFrameLocks noGrp="1"/>
          </p:cNvGraphicFramePr>
          <p:nvPr/>
        </p:nvGraphicFramePr>
        <p:xfrm>
          <a:off x="245947" y="646974"/>
          <a:ext cx="1328854" cy="24119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47853">
                  <a:extLst>
                    <a:ext uri="{9D8B030D-6E8A-4147-A177-3AD203B41FA5}">
                      <a16:colId xmlns:a16="http://schemas.microsoft.com/office/drawing/2014/main" val="2869106428"/>
                    </a:ext>
                  </a:extLst>
                </a:gridCol>
                <a:gridCol w="381001">
                  <a:extLst>
                    <a:ext uri="{9D8B030D-6E8A-4147-A177-3AD203B41FA5}">
                      <a16:colId xmlns:a16="http://schemas.microsoft.com/office/drawing/2014/main" val="2515736068"/>
                    </a:ext>
                  </a:extLst>
                </a:gridCol>
              </a:tblGrid>
              <a:tr h="172282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 dirty="0">
                          <a:effectLst/>
                        </a:rPr>
                        <a:t>ÅLESUND</a:t>
                      </a:r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2" marR="8612" marT="86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>
                          <a:effectLst/>
                        </a:rPr>
                        <a:t>69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2" marR="8612" marT="8612" marB="0" anchor="b"/>
                </a:tc>
                <a:extLst>
                  <a:ext uri="{0D108BD9-81ED-4DB2-BD59-A6C34878D82A}">
                    <a16:rowId xmlns:a16="http://schemas.microsoft.com/office/drawing/2014/main" val="3298475387"/>
                  </a:ext>
                </a:extLst>
              </a:tr>
              <a:tr h="172282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VANYLVEN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2" marR="8612" marT="86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>
                          <a:effectLst/>
                        </a:rPr>
                        <a:t>*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2" marR="8612" marT="8612" marB="0" anchor="b"/>
                </a:tc>
                <a:extLst>
                  <a:ext uri="{0D108BD9-81ED-4DB2-BD59-A6C34878D82A}">
                    <a16:rowId xmlns:a16="http://schemas.microsoft.com/office/drawing/2014/main" val="1609993431"/>
                  </a:ext>
                </a:extLst>
              </a:tr>
              <a:tr h="172282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SANDE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2" marR="8612" marT="86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>
                          <a:effectLst/>
                        </a:rPr>
                        <a:t>*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2" marR="8612" marT="8612" marB="0" anchor="b"/>
                </a:tc>
                <a:extLst>
                  <a:ext uri="{0D108BD9-81ED-4DB2-BD59-A6C34878D82A}">
                    <a16:rowId xmlns:a16="http://schemas.microsoft.com/office/drawing/2014/main" val="3459346863"/>
                  </a:ext>
                </a:extLst>
              </a:tr>
              <a:tr h="172282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HERØY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2" marR="8612" marT="86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>
                          <a:effectLst/>
                        </a:rPr>
                        <a:t>*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2" marR="8612" marT="8612" marB="0" anchor="b"/>
                </a:tc>
                <a:extLst>
                  <a:ext uri="{0D108BD9-81ED-4DB2-BD59-A6C34878D82A}">
                    <a16:rowId xmlns:a16="http://schemas.microsoft.com/office/drawing/2014/main" val="554351359"/>
                  </a:ext>
                </a:extLst>
              </a:tr>
              <a:tr h="172282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ULSTEIN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2" marR="8612" marT="86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>
                          <a:effectLst/>
                        </a:rPr>
                        <a:t>*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2" marR="8612" marT="8612" marB="0" anchor="b"/>
                </a:tc>
                <a:extLst>
                  <a:ext uri="{0D108BD9-81ED-4DB2-BD59-A6C34878D82A}">
                    <a16:rowId xmlns:a16="http://schemas.microsoft.com/office/drawing/2014/main" val="318770802"/>
                  </a:ext>
                </a:extLst>
              </a:tr>
              <a:tr h="172282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HAREID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2" marR="8612" marT="86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>
                          <a:effectLst/>
                        </a:rPr>
                        <a:t>*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2" marR="8612" marT="8612" marB="0" anchor="b"/>
                </a:tc>
                <a:extLst>
                  <a:ext uri="{0D108BD9-81ED-4DB2-BD59-A6C34878D82A}">
                    <a16:rowId xmlns:a16="http://schemas.microsoft.com/office/drawing/2014/main" val="1529233467"/>
                  </a:ext>
                </a:extLst>
              </a:tr>
              <a:tr h="172282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ØRSTA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2" marR="8612" marT="86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>
                          <a:effectLst/>
                        </a:rPr>
                        <a:t>*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2" marR="8612" marT="8612" marB="0" anchor="b"/>
                </a:tc>
                <a:extLst>
                  <a:ext uri="{0D108BD9-81ED-4DB2-BD59-A6C34878D82A}">
                    <a16:rowId xmlns:a16="http://schemas.microsoft.com/office/drawing/2014/main" val="3931512434"/>
                  </a:ext>
                </a:extLst>
              </a:tr>
              <a:tr h="172282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STRANDA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2" marR="8612" marT="86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>
                          <a:effectLst/>
                        </a:rPr>
                        <a:t>*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2" marR="8612" marT="8612" marB="0" anchor="b"/>
                </a:tc>
                <a:extLst>
                  <a:ext uri="{0D108BD9-81ED-4DB2-BD59-A6C34878D82A}">
                    <a16:rowId xmlns:a16="http://schemas.microsoft.com/office/drawing/2014/main" val="3964586595"/>
                  </a:ext>
                </a:extLst>
              </a:tr>
              <a:tr h="172282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SYKKYLVEN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2" marR="8612" marT="86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>
                          <a:effectLst/>
                        </a:rPr>
                        <a:t>*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2" marR="8612" marT="8612" marB="0" anchor="b"/>
                </a:tc>
                <a:extLst>
                  <a:ext uri="{0D108BD9-81ED-4DB2-BD59-A6C34878D82A}">
                    <a16:rowId xmlns:a16="http://schemas.microsoft.com/office/drawing/2014/main" val="2634753159"/>
                  </a:ext>
                </a:extLst>
              </a:tr>
              <a:tr h="172282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SULA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2" marR="8612" marT="86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>
                          <a:effectLst/>
                        </a:rPr>
                        <a:t>6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2" marR="8612" marT="8612" marB="0" anchor="b"/>
                </a:tc>
                <a:extLst>
                  <a:ext uri="{0D108BD9-81ED-4DB2-BD59-A6C34878D82A}">
                    <a16:rowId xmlns:a16="http://schemas.microsoft.com/office/drawing/2014/main" val="1106583063"/>
                  </a:ext>
                </a:extLst>
              </a:tr>
              <a:tr h="172282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GISKE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2" marR="8612" marT="86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>
                          <a:effectLst/>
                        </a:rPr>
                        <a:t>*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2" marR="8612" marT="8612" marB="0" anchor="b"/>
                </a:tc>
                <a:extLst>
                  <a:ext uri="{0D108BD9-81ED-4DB2-BD59-A6C34878D82A}">
                    <a16:rowId xmlns:a16="http://schemas.microsoft.com/office/drawing/2014/main" val="406082657"/>
                  </a:ext>
                </a:extLst>
              </a:tr>
              <a:tr h="172282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VOLDA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2" marR="8612" marT="86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>
                          <a:effectLst/>
                        </a:rPr>
                        <a:t>7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2" marR="8612" marT="8612" marB="0" anchor="b"/>
                </a:tc>
                <a:extLst>
                  <a:ext uri="{0D108BD9-81ED-4DB2-BD59-A6C34878D82A}">
                    <a16:rowId xmlns:a16="http://schemas.microsoft.com/office/drawing/2014/main" val="3638757753"/>
                  </a:ext>
                </a:extLst>
              </a:tr>
              <a:tr h="172282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FJORD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2" marR="8612" marT="86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>
                          <a:effectLst/>
                        </a:rPr>
                        <a:t>*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2" marR="8612" marT="8612" marB="0" anchor="b"/>
                </a:tc>
                <a:extLst>
                  <a:ext uri="{0D108BD9-81ED-4DB2-BD59-A6C34878D82A}">
                    <a16:rowId xmlns:a16="http://schemas.microsoft.com/office/drawing/2014/main" val="3492396270"/>
                  </a:ext>
                </a:extLst>
              </a:tr>
              <a:tr h="172282">
                <a:tc>
                  <a:txBody>
                    <a:bodyPr/>
                    <a:lstStyle/>
                    <a:p>
                      <a:pPr algn="l" fontAlgn="b"/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2" marR="8612" marT="86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1" u="none" strike="noStrike" dirty="0">
                          <a:effectLst/>
                        </a:rPr>
                        <a:t>105</a:t>
                      </a:r>
                      <a:endParaRPr lang="nb-N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2" marR="8612" marT="8612" marB="0" anchor="b"/>
                </a:tc>
                <a:extLst>
                  <a:ext uri="{0D108BD9-81ED-4DB2-BD59-A6C34878D82A}">
                    <a16:rowId xmlns:a16="http://schemas.microsoft.com/office/drawing/2014/main" val="281239795"/>
                  </a:ext>
                </a:extLst>
              </a:tr>
            </a:tbl>
          </a:graphicData>
        </a:graphic>
      </p:graphicFrame>
      <p:graphicFrame>
        <p:nvGraphicFramePr>
          <p:cNvPr id="7" name="Tabell 6">
            <a:extLst>
              <a:ext uri="{FF2B5EF4-FFF2-40B4-BE49-F238E27FC236}">
                <a16:creationId xmlns:a16="http://schemas.microsoft.com/office/drawing/2014/main" id="{3E2F540F-1F28-455C-B030-AF028F4A2FB6}"/>
              </a:ext>
            </a:extLst>
          </p:cNvPr>
          <p:cNvGraphicFramePr>
            <a:graphicFrameLocks noGrp="1"/>
          </p:cNvGraphicFramePr>
          <p:nvPr/>
        </p:nvGraphicFramePr>
        <p:xfrm>
          <a:off x="1873250" y="659162"/>
          <a:ext cx="1328855" cy="24503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1650">
                  <a:extLst>
                    <a:ext uri="{9D8B030D-6E8A-4147-A177-3AD203B41FA5}">
                      <a16:colId xmlns:a16="http://schemas.microsoft.com/office/drawing/2014/main" val="2476449358"/>
                    </a:ext>
                  </a:extLst>
                </a:gridCol>
                <a:gridCol w="277205">
                  <a:extLst>
                    <a:ext uri="{9D8B030D-6E8A-4147-A177-3AD203B41FA5}">
                      <a16:colId xmlns:a16="http://schemas.microsoft.com/office/drawing/2014/main" val="2384420190"/>
                    </a:ext>
                  </a:extLst>
                </a:gridCol>
              </a:tblGrid>
              <a:tr h="147400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MOLDE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59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b"/>
                </a:tc>
                <a:extLst>
                  <a:ext uri="{0D108BD9-81ED-4DB2-BD59-A6C34878D82A}">
                    <a16:rowId xmlns:a16="http://schemas.microsoft.com/office/drawing/2014/main" val="3049259110"/>
                  </a:ext>
                </a:extLst>
              </a:tr>
              <a:tr h="153531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 dirty="0">
                          <a:effectLst/>
                        </a:rPr>
                        <a:t>HUSTADVIKA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13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b"/>
                </a:tc>
                <a:extLst>
                  <a:ext uri="{0D108BD9-81ED-4DB2-BD59-A6C34878D82A}">
                    <a16:rowId xmlns:a16="http://schemas.microsoft.com/office/drawing/2014/main" val="2059077683"/>
                  </a:ext>
                </a:extLst>
              </a:tr>
              <a:tr h="153531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RAUMA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*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b"/>
                </a:tc>
                <a:extLst>
                  <a:ext uri="{0D108BD9-81ED-4DB2-BD59-A6C34878D82A}">
                    <a16:rowId xmlns:a16="http://schemas.microsoft.com/office/drawing/2014/main" val="2775502860"/>
                  </a:ext>
                </a:extLst>
              </a:tr>
              <a:tr h="153531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VESTNES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*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b"/>
                </a:tc>
                <a:extLst>
                  <a:ext uri="{0D108BD9-81ED-4DB2-BD59-A6C34878D82A}">
                    <a16:rowId xmlns:a16="http://schemas.microsoft.com/office/drawing/2014/main" val="2612292646"/>
                  </a:ext>
                </a:extLst>
              </a:tr>
              <a:tr h="153531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AUKRA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*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b"/>
                </a:tc>
                <a:extLst>
                  <a:ext uri="{0D108BD9-81ED-4DB2-BD59-A6C34878D82A}">
                    <a16:rowId xmlns:a16="http://schemas.microsoft.com/office/drawing/2014/main" val="1293667556"/>
                  </a:ext>
                </a:extLst>
              </a:tr>
              <a:tr h="153531"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 dirty="0">
                          <a:effectLst/>
                        </a:rPr>
                        <a:t>77</a:t>
                      </a:r>
                      <a:endParaRPr lang="nb-NO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b"/>
                </a:tc>
                <a:extLst>
                  <a:ext uri="{0D108BD9-81ED-4DB2-BD59-A6C34878D82A}">
                    <a16:rowId xmlns:a16="http://schemas.microsoft.com/office/drawing/2014/main" val="661426210"/>
                  </a:ext>
                </a:extLst>
              </a:tr>
              <a:tr h="153531"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b"/>
                </a:tc>
                <a:extLst>
                  <a:ext uri="{0D108BD9-81ED-4DB2-BD59-A6C34878D82A}">
                    <a16:rowId xmlns:a16="http://schemas.microsoft.com/office/drawing/2014/main" val="3902177768"/>
                  </a:ext>
                </a:extLst>
              </a:tr>
              <a:tr h="153531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KRISTIANSUND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22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b"/>
                </a:tc>
                <a:extLst>
                  <a:ext uri="{0D108BD9-81ED-4DB2-BD59-A6C34878D82A}">
                    <a16:rowId xmlns:a16="http://schemas.microsoft.com/office/drawing/2014/main" val="669272713"/>
                  </a:ext>
                </a:extLst>
              </a:tr>
              <a:tr h="153531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AVERØY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*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b"/>
                </a:tc>
                <a:extLst>
                  <a:ext uri="{0D108BD9-81ED-4DB2-BD59-A6C34878D82A}">
                    <a16:rowId xmlns:a16="http://schemas.microsoft.com/office/drawing/2014/main" val="72591976"/>
                  </a:ext>
                </a:extLst>
              </a:tr>
              <a:tr h="153531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GJEMNES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6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b"/>
                </a:tc>
                <a:extLst>
                  <a:ext uri="{0D108BD9-81ED-4DB2-BD59-A6C34878D82A}">
                    <a16:rowId xmlns:a16="http://schemas.microsoft.com/office/drawing/2014/main" val="1360278337"/>
                  </a:ext>
                </a:extLst>
              </a:tr>
              <a:tr h="153531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TINGVOLL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*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b"/>
                </a:tc>
                <a:extLst>
                  <a:ext uri="{0D108BD9-81ED-4DB2-BD59-A6C34878D82A}">
                    <a16:rowId xmlns:a16="http://schemas.microsoft.com/office/drawing/2014/main" val="508280655"/>
                  </a:ext>
                </a:extLst>
              </a:tr>
              <a:tr h="153531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SUNNDAL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*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b"/>
                </a:tc>
                <a:extLst>
                  <a:ext uri="{0D108BD9-81ED-4DB2-BD59-A6C34878D82A}">
                    <a16:rowId xmlns:a16="http://schemas.microsoft.com/office/drawing/2014/main" val="2275298844"/>
                  </a:ext>
                </a:extLst>
              </a:tr>
              <a:tr h="153531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SURNADAL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*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b"/>
                </a:tc>
                <a:extLst>
                  <a:ext uri="{0D108BD9-81ED-4DB2-BD59-A6C34878D82A}">
                    <a16:rowId xmlns:a16="http://schemas.microsoft.com/office/drawing/2014/main" val="1070297311"/>
                  </a:ext>
                </a:extLst>
              </a:tr>
              <a:tr h="153531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SMØLA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*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b"/>
                </a:tc>
                <a:extLst>
                  <a:ext uri="{0D108BD9-81ED-4DB2-BD59-A6C34878D82A}">
                    <a16:rowId xmlns:a16="http://schemas.microsoft.com/office/drawing/2014/main" val="502433439"/>
                  </a:ext>
                </a:extLst>
              </a:tr>
              <a:tr h="153531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AURE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*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b"/>
                </a:tc>
                <a:extLst>
                  <a:ext uri="{0D108BD9-81ED-4DB2-BD59-A6C34878D82A}">
                    <a16:rowId xmlns:a16="http://schemas.microsoft.com/office/drawing/2014/main" val="1244001874"/>
                  </a:ext>
                </a:extLst>
              </a:tr>
              <a:tr h="153531"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 dirty="0">
                          <a:effectLst/>
                        </a:rPr>
                        <a:t>42</a:t>
                      </a:r>
                      <a:endParaRPr lang="nb-NO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b"/>
                </a:tc>
                <a:extLst>
                  <a:ext uri="{0D108BD9-81ED-4DB2-BD59-A6C34878D82A}">
                    <a16:rowId xmlns:a16="http://schemas.microsoft.com/office/drawing/2014/main" val="1864975374"/>
                  </a:ext>
                </a:extLst>
              </a:tr>
            </a:tbl>
          </a:graphicData>
        </a:graphic>
      </p:graphicFrame>
      <p:sp>
        <p:nvSpPr>
          <p:cNvPr id="4" name="TekstSylinder 3">
            <a:extLst>
              <a:ext uri="{FF2B5EF4-FFF2-40B4-BE49-F238E27FC236}">
                <a16:creationId xmlns:a16="http://schemas.microsoft.com/office/drawing/2014/main" id="{5CA99859-255F-4834-A7EE-C9EA17FBB338}"/>
              </a:ext>
            </a:extLst>
          </p:cNvPr>
          <p:cNvSpPr txBox="1"/>
          <p:nvPr/>
        </p:nvSpPr>
        <p:spPr>
          <a:xfrm>
            <a:off x="3781900" y="563606"/>
            <a:ext cx="178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  <a:latin typeface="+mj-lt"/>
              </a:rPr>
              <a:t>Møre og Romsdal 224 medlemmer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22106224-67CB-45FC-9E90-7E18D6005211}"/>
              </a:ext>
            </a:extLst>
          </p:cNvPr>
          <p:cNvSpPr txBox="1"/>
          <p:nvPr/>
        </p:nvSpPr>
        <p:spPr>
          <a:xfrm>
            <a:off x="4672250" y="34163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highlight>
                  <a:srgbClr val="FFFF00"/>
                </a:highlight>
              </a:rPr>
              <a:t>105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13661700-E26A-4A24-B118-B7096AA87D37}"/>
              </a:ext>
            </a:extLst>
          </p:cNvPr>
          <p:cNvSpPr txBox="1"/>
          <p:nvPr/>
        </p:nvSpPr>
        <p:spPr>
          <a:xfrm>
            <a:off x="6107350" y="292486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highlight>
                  <a:srgbClr val="FFFF00"/>
                </a:highlight>
              </a:rPr>
              <a:t>77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4AB614CC-8FE4-4F96-8723-0836001A1AC7}"/>
              </a:ext>
            </a:extLst>
          </p:cNvPr>
          <p:cNvSpPr txBox="1"/>
          <p:nvPr/>
        </p:nvSpPr>
        <p:spPr>
          <a:xfrm>
            <a:off x="7174150" y="1884344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highlight>
                  <a:srgbClr val="FFFF00"/>
                </a:highlight>
              </a:rPr>
              <a:t>42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882323DE-C62F-4CBD-B045-22B85DEFCC12}"/>
              </a:ext>
            </a:extLst>
          </p:cNvPr>
          <p:cNvSpPr txBox="1"/>
          <p:nvPr/>
        </p:nvSpPr>
        <p:spPr>
          <a:xfrm>
            <a:off x="185497" y="3883603"/>
            <a:ext cx="22762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i="1" dirty="0"/>
              <a:t>* 5 eller færre medlemmer </a:t>
            </a:r>
          </a:p>
        </p:txBody>
      </p:sp>
    </p:spTree>
    <p:extLst>
      <p:ext uri="{BB962C8B-B14F-4D97-AF65-F5344CB8AC3E}">
        <p14:creationId xmlns:p14="http://schemas.microsoft.com/office/powerpoint/2010/main" val="1407518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237D1ADF-39BC-4FD4-8502-52884E45C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F2A7AE3A-B4F1-4415-AE3C-333381EBD701}" type="slidenum">
              <a:rPr lang="nb-NO" smtClean="0"/>
              <a:pPr/>
              <a:t>11</a:t>
            </a:fld>
            <a:endParaRPr lang="nb-NO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DF48093-659D-45CE-A423-63E6F3E2A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000" y="0"/>
            <a:ext cx="4164013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A4026013-62F8-4594-B438-19364E6B8CC8}"/>
              </a:ext>
            </a:extLst>
          </p:cNvPr>
          <p:cNvSpPr txBox="1"/>
          <p:nvPr/>
        </p:nvSpPr>
        <p:spPr>
          <a:xfrm>
            <a:off x="168150" y="145900"/>
            <a:ext cx="3298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  <a:latin typeface="+mj-lt"/>
              </a:rPr>
              <a:t>Nordland 308 medlemmer</a:t>
            </a:r>
          </a:p>
        </p:txBody>
      </p:sp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23A817BF-1598-473E-95D5-B8608BF0E739}"/>
              </a:ext>
            </a:extLst>
          </p:cNvPr>
          <p:cNvGraphicFramePr>
            <a:graphicFrameLocks noGrp="1"/>
          </p:cNvGraphicFramePr>
          <p:nvPr/>
        </p:nvGraphicFramePr>
        <p:xfrm>
          <a:off x="287437" y="515232"/>
          <a:ext cx="1433413" cy="35495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0363">
                  <a:extLst>
                    <a:ext uri="{9D8B030D-6E8A-4147-A177-3AD203B41FA5}">
                      <a16:colId xmlns:a16="http://schemas.microsoft.com/office/drawing/2014/main" val="2538241203"/>
                    </a:ext>
                  </a:extLst>
                </a:gridCol>
                <a:gridCol w="273050">
                  <a:extLst>
                    <a:ext uri="{9D8B030D-6E8A-4147-A177-3AD203B41FA5}">
                      <a16:colId xmlns:a16="http://schemas.microsoft.com/office/drawing/2014/main" val="3438961994"/>
                    </a:ext>
                  </a:extLst>
                </a:gridCol>
              </a:tblGrid>
              <a:tr h="125116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 dirty="0">
                          <a:effectLst/>
                        </a:rPr>
                        <a:t>RANA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21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extLst>
                  <a:ext uri="{0D108BD9-81ED-4DB2-BD59-A6C34878D82A}">
                    <a16:rowId xmlns:a16="http://schemas.microsoft.com/office/drawing/2014/main" val="3969630974"/>
                  </a:ext>
                </a:extLst>
              </a:tr>
              <a:tr h="125116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 dirty="0">
                          <a:effectLst/>
                        </a:rPr>
                        <a:t>BRØNNØY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11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extLst>
                  <a:ext uri="{0D108BD9-81ED-4DB2-BD59-A6C34878D82A}">
                    <a16:rowId xmlns:a16="http://schemas.microsoft.com/office/drawing/2014/main" val="3339548122"/>
                  </a:ext>
                </a:extLst>
              </a:tr>
              <a:tr h="125116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VEFSN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10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extLst>
                  <a:ext uri="{0D108BD9-81ED-4DB2-BD59-A6C34878D82A}">
                    <a16:rowId xmlns:a16="http://schemas.microsoft.com/office/drawing/2014/main" val="3710178532"/>
                  </a:ext>
                </a:extLst>
              </a:tr>
              <a:tr h="125420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ALSTAHAUG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6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extLst>
                  <a:ext uri="{0D108BD9-81ED-4DB2-BD59-A6C34878D82A}">
                    <a16:rowId xmlns:a16="http://schemas.microsoft.com/office/drawing/2014/main" val="3610971601"/>
                  </a:ext>
                </a:extLst>
              </a:tr>
              <a:tr h="125116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BINDAL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*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extLst>
                  <a:ext uri="{0D108BD9-81ED-4DB2-BD59-A6C34878D82A}">
                    <a16:rowId xmlns:a16="http://schemas.microsoft.com/office/drawing/2014/main" val="883047069"/>
                  </a:ext>
                </a:extLst>
              </a:tr>
              <a:tr h="125116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SØMNA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*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extLst>
                  <a:ext uri="{0D108BD9-81ED-4DB2-BD59-A6C34878D82A}">
                    <a16:rowId xmlns:a16="http://schemas.microsoft.com/office/drawing/2014/main" val="1565689224"/>
                  </a:ext>
                </a:extLst>
              </a:tr>
              <a:tr h="125116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 dirty="0">
                          <a:effectLst/>
                        </a:rPr>
                        <a:t>VEGA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*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extLst>
                  <a:ext uri="{0D108BD9-81ED-4DB2-BD59-A6C34878D82A}">
                    <a16:rowId xmlns:a16="http://schemas.microsoft.com/office/drawing/2014/main" val="566641495"/>
                  </a:ext>
                </a:extLst>
              </a:tr>
              <a:tr h="125116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VEVELSTAD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*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extLst>
                  <a:ext uri="{0D108BD9-81ED-4DB2-BD59-A6C34878D82A}">
                    <a16:rowId xmlns:a16="http://schemas.microsoft.com/office/drawing/2014/main" val="1324337548"/>
                  </a:ext>
                </a:extLst>
              </a:tr>
              <a:tr h="125116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HERØY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*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extLst>
                  <a:ext uri="{0D108BD9-81ED-4DB2-BD59-A6C34878D82A}">
                    <a16:rowId xmlns:a16="http://schemas.microsoft.com/office/drawing/2014/main" val="3827566112"/>
                  </a:ext>
                </a:extLst>
              </a:tr>
              <a:tr h="125116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LEIRFJORD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*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extLst>
                  <a:ext uri="{0D108BD9-81ED-4DB2-BD59-A6C34878D82A}">
                    <a16:rowId xmlns:a16="http://schemas.microsoft.com/office/drawing/2014/main" val="3917056598"/>
                  </a:ext>
                </a:extLst>
              </a:tr>
              <a:tr h="125116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GRANE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*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extLst>
                  <a:ext uri="{0D108BD9-81ED-4DB2-BD59-A6C34878D82A}">
                    <a16:rowId xmlns:a16="http://schemas.microsoft.com/office/drawing/2014/main" val="372048062"/>
                  </a:ext>
                </a:extLst>
              </a:tr>
              <a:tr h="117383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 dirty="0">
                          <a:effectLst/>
                        </a:rPr>
                        <a:t>HATTFJELLDAL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*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extLst>
                  <a:ext uri="{0D108BD9-81ED-4DB2-BD59-A6C34878D82A}">
                    <a16:rowId xmlns:a16="http://schemas.microsoft.com/office/drawing/2014/main" val="803136293"/>
                  </a:ext>
                </a:extLst>
              </a:tr>
              <a:tr h="125116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DØNNA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*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extLst>
                  <a:ext uri="{0D108BD9-81ED-4DB2-BD59-A6C34878D82A}">
                    <a16:rowId xmlns:a16="http://schemas.microsoft.com/office/drawing/2014/main" val="3901330277"/>
                  </a:ext>
                </a:extLst>
              </a:tr>
              <a:tr h="125116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NESNA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*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extLst>
                  <a:ext uri="{0D108BD9-81ED-4DB2-BD59-A6C34878D82A}">
                    <a16:rowId xmlns:a16="http://schemas.microsoft.com/office/drawing/2014/main" val="121512267"/>
                  </a:ext>
                </a:extLst>
              </a:tr>
              <a:tr h="125116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 dirty="0">
                          <a:effectLst/>
                        </a:rPr>
                        <a:t>HEMNES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*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extLst>
                  <a:ext uri="{0D108BD9-81ED-4DB2-BD59-A6C34878D82A}">
                    <a16:rowId xmlns:a16="http://schemas.microsoft.com/office/drawing/2014/main" val="3357139712"/>
                  </a:ext>
                </a:extLst>
              </a:tr>
              <a:tr h="125116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LURØY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*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extLst>
                  <a:ext uri="{0D108BD9-81ED-4DB2-BD59-A6C34878D82A}">
                    <a16:rowId xmlns:a16="http://schemas.microsoft.com/office/drawing/2014/main" val="910386174"/>
                  </a:ext>
                </a:extLst>
              </a:tr>
              <a:tr h="125116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TRÆNA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*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extLst>
                  <a:ext uri="{0D108BD9-81ED-4DB2-BD59-A6C34878D82A}">
                    <a16:rowId xmlns:a16="http://schemas.microsoft.com/office/drawing/2014/main" val="1545907819"/>
                  </a:ext>
                </a:extLst>
              </a:tr>
              <a:tr h="125116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RØDØY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*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extLst>
                  <a:ext uri="{0D108BD9-81ED-4DB2-BD59-A6C34878D82A}">
                    <a16:rowId xmlns:a16="http://schemas.microsoft.com/office/drawing/2014/main" val="241040248"/>
                  </a:ext>
                </a:extLst>
              </a:tr>
              <a:tr h="125116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MELØY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*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extLst>
                  <a:ext uri="{0D108BD9-81ED-4DB2-BD59-A6C34878D82A}">
                    <a16:rowId xmlns:a16="http://schemas.microsoft.com/office/drawing/2014/main" val="3607806868"/>
                  </a:ext>
                </a:extLst>
              </a:tr>
              <a:tr h="125116"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 dirty="0">
                          <a:effectLst/>
                        </a:rPr>
                        <a:t>55</a:t>
                      </a:r>
                      <a:endParaRPr lang="nb-NO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extLst>
                  <a:ext uri="{0D108BD9-81ED-4DB2-BD59-A6C34878D82A}">
                    <a16:rowId xmlns:a16="http://schemas.microsoft.com/office/drawing/2014/main" val="3834587557"/>
                  </a:ext>
                </a:extLst>
              </a:tr>
              <a:tr h="125116"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extLst>
                  <a:ext uri="{0D108BD9-81ED-4DB2-BD59-A6C34878D82A}">
                    <a16:rowId xmlns:a16="http://schemas.microsoft.com/office/drawing/2014/main" val="2597304093"/>
                  </a:ext>
                </a:extLst>
              </a:tr>
              <a:tr h="125116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NARVIK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15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extLst>
                  <a:ext uri="{0D108BD9-81ED-4DB2-BD59-A6C34878D82A}">
                    <a16:rowId xmlns:a16="http://schemas.microsoft.com/office/drawing/2014/main" val="741428128"/>
                  </a:ext>
                </a:extLst>
              </a:tr>
              <a:tr h="125116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LØDINGEN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*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extLst>
                  <a:ext uri="{0D108BD9-81ED-4DB2-BD59-A6C34878D82A}">
                    <a16:rowId xmlns:a16="http://schemas.microsoft.com/office/drawing/2014/main" val="3679339362"/>
                  </a:ext>
                </a:extLst>
              </a:tr>
              <a:tr h="125116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EVENES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*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extLst>
                  <a:ext uri="{0D108BD9-81ED-4DB2-BD59-A6C34878D82A}">
                    <a16:rowId xmlns:a16="http://schemas.microsoft.com/office/drawing/2014/main" val="1279519422"/>
                  </a:ext>
                </a:extLst>
              </a:tr>
              <a:tr h="125116"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 dirty="0">
                          <a:effectLst/>
                        </a:rPr>
                        <a:t>19</a:t>
                      </a:r>
                      <a:endParaRPr lang="nb-NO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extLst>
                  <a:ext uri="{0D108BD9-81ED-4DB2-BD59-A6C34878D82A}">
                    <a16:rowId xmlns:a16="http://schemas.microsoft.com/office/drawing/2014/main" val="3803462359"/>
                  </a:ext>
                </a:extLst>
              </a:tr>
            </a:tbl>
          </a:graphicData>
        </a:graphic>
      </p:graphicFrame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831ADE6F-33E0-4BD1-A0DC-B53B2CFB72E8}"/>
              </a:ext>
            </a:extLst>
          </p:cNvPr>
          <p:cNvGraphicFramePr>
            <a:graphicFrameLocks noGrp="1"/>
          </p:cNvGraphicFramePr>
          <p:nvPr/>
        </p:nvGraphicFramePr>
        <p:xfrm>
          <a:off x="2121547" y="515232"/>
          <a:ext cx="1690752" cy="36846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7600">
                  <a:extLst>
                    <a:ext uri="{9D8B030D-6E8A-4147-A177-3AD203B41FA5}">
                      <a16:colId xmlns:a16="http://schemas.microsoft.com/office/drawing/2014/main" val="3666176658"/>
                    </a:ext>
                  </a:extLst>
                </a:gridCol>
                <a:gridCol w="573152">
                  <a:extLst>
                    <a:ext uri="{9D8B030D-6E8A-4147-A177-3AD203B41FA5}">
                      <a16:colId xmlns:a16="http://schemas.microsoft.com/office/drawing/2014/main" val="3313983000"/>
                    </a:ext>
                  </a:extLst>
                </a:gridCol>
              </a:tblGrid>
              <a:tr h="96094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nb-NO" sz="900" u="none" strike="noStrike" dirty="0">
                          <a:effectLst/>
                        </a:rPr>
                        <a:t>BODØ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nb-NO" sz="900" u="none" strike="noStrike">
                          <a:effectLst/>
                        </a:rPr>
                        <a:t>177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extLst>
                  <a:ext uri="{0D108BD9-81ED-4DB2-BD59-A6C34878D82A}">
                    <a16:rowId xmlns:a16="http://schemas.microsoft.com/office/drawing/2014/main" val="1297081619"/>
                  </a:ext>
                </a:extLst>
              </a:tr>
              <a:tr h="186998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nb-NO" sz="900" u="none" strike="noStrike" dirty="0">
                          <a:effectLst/>
                        </a:rPr>
                        <a:t>HAMARØY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nb-NO" sz="900" u="none" strike="noStrike">
                          <a:effectLst/>
                        </a:rPr>
                        <a:t>*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extLst>
                  <a:ext uri="{0D108BD9-81ED-4DB2-BD59-A6C34878D82A}">
                    <a16:rowId xmlns:a16="http://schemas.microsoft.com/office/drawing/2014/main" val="9258226"/>
                  </a:ext>
                </a:extLst>
              </a:tr>
              <a:tr h="96094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nb-NO" sz="900" u="none" strike="noStrike" dirty="0">
                          <a:effectLst/>
                        </a:rPr>
                        <a:t>FAUSKE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nb-NO" sz="900" u="none" strike="noStrike">
                          <a:effectLst/>
                        </a:rPr>
                        <a:t>9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extLst>
                  <a:ext uri="{0D108BD9-81ED-4DB2-BD59-A6C34878D82A}">
                    <a16:rowId xmlns:a16="http://schemas.microsoft.com/office/drawing/2014/main" val="597766925"/>
                  </a:ext>
                </a:extLst>
              </a:tr>
              <a:tr h="96094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nb-NO" sz="900" u="none" strike="noStrike" dirty="0">
                          <a:effectLst/>
                        </a:rPr>
                        <a:t>SØRFOLD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nb-NO" sz="900" u="none" strike="noStrike">
                          <a:effectLst/>
                        </a:rPr>
                        <a:t>*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extLst>
                  <a:ext uri="{0D108BD9-81ED-4DB2-BD59-A6C34878D82A}">
                    <a16:rowId xmlns:a16="http://schemas.microsoft.com/office/drawing/2014/main" val="1079415962"/>
                  </a:ext>
                </a:extLst>
              </a:tr>
              <a:tr h="96094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nb-NO" sz="900" u="none" strike="noStrike" dirty="0">
                          <a:effectLst/>
                        </a:rPr>
                        <a:t>STEIGEN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nb-NO" sz="900" u="none" strike="noStrike">
                          <a:effectLst/>
                        </a:rPr>
                        <a:t>*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extLst>
                  <a:ext uri="{0D108BD9-81ED-4DB2-BD59-A6C34878D82A}">
                    <a16:rowId xmlns:a16="http://schemas.microsoft.com/office/drawing/2014/main" val="3405720627"/>
                  </a:ext>
                </a:extLst>
              </a:tr>
              <a:tr h="186998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nb-NO" sz="900" u="none" strike="noStrike" dirty="0">
                          <a:effectLst/>
                        </a:rPr>
                        <a:t>GILDESKÅL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nb-NO" sz="900" u="none" strike="noStrike">
                          <a:effectLst/>
                        </a:rPr>
                        <a:t>*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extLst>
                  <a:ext uri="{0D108BD9-81ED-4DB2-BD59-A6C34878D82A}">
                    <a16:rowId xmlns:a16="http://schemas.microsoft.com/office/drawing/2014/main" val="484345947"/>
                  </a:ext>
                </a:extLst>
              </a:tr>
              <a:tr h="96094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nb-NO" sz="900" u="none" strike="noStrike" dirty="0">
                          <a:effectLst/>
                        </a:rPr>
                        <a:t>BEIARN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nb-NO" sz="900" u="none" strike="noStrike">
                          <a:effectLst/>
                        </a:rPr>
                        <a:t>*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extLst>
                  <a:ext uri="{0D108BD9-81ED-4DB2-BD59-A6C34878D82A}">
                    <a16:rowId xmlns:a16="http://schemas.microsoft.com/office/drawing/2014/main" val="4061959576"/>
                  </a:ext>
                </a:extLst>
              </a:tr>
              <a:tr h="96094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nb-NO" sz="900" u="none" strike="noStrike" dirty="0">
                          <a:effectLst/>
                        </a:rPr>
                        <a:t>SALTDAL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nb-NO" sz="900" u="none" strike="noStrike">
                          <a:effectLst/>
                        </a:rPr>
                        <a:t>*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extLst>
                  <a:ext uri="{0D108BD9-81ED-4DB2-BD59-A6C34878D82A}">
                    <a16:rowId xmlns:a16="http://schemas.microsoft.com/office/drawing/2014/main" val="2585954840"/>
                  </a:ext>
                </a:extLst>
              </a:tr>
              <a:tr h="96094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nb-NO" sz="900" b="1" u="none" strike="noStrike" dirty="0">
                          <a:effectLst/>
                        </a:rPr>
                        <a:t>195</a:t>
                      </a:r>
                      <a:endParaRPr lang="nb-NO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extLst>
                  <a:ext uri="{0D108BD9-81ED-4DB2-BD59-A6C34878D82A}">
                    <a16:rowId xmlns:a16="http://schemas.microsoft.com/office/drawing/2014/main" val="3462289757"/>
                  </a:ext>
                </a:extLst>
              </a:tr>
              <a:tr h="96094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extLst>
                  <a:ext uri="{0D108BD9-81ED-4DB2-BD59-A6C34878D82A}">
                    <a16:rowId xmlns:a16="http://schemas.microsoft.com/office/drawing/2014/main" val="1311538527"/>
                  </a:ext>
                </a:extLst>
              </a:tr>
              <a:tr h="186998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nb-NO" sz="900" u="none" strike="noStrike">
                          <a:effectLst/>
                        </a:rPr>
                        <a:t>SORTLAND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nb-NO" sz="900" u="none" strike="noStrike" dirty="0">
                          <a:effectLst/>
                        </a:rPr>
                        <a:t>10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extLst>
                  <a:ext uri="{0D108BD9-81ED-4DB2-BD59-A6C34878D82A}">
                    <a16:rowId xmlns:a16="http://schemas.microsoft.com/office/drawing/2014/main" val="2447802959"/>
                  </a:ext>
                </a:extLst>
              </a:tr>
              <a:tr h="96094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nb-NO" sz="900" u="none" strike="noStrike">
                          <a:effectLst/>
                        </a:rPr>
                        <a:t>ANDØY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nb-NO" sz="900" u="none" strike="noStrike" dirty="0">
                          <a:effectLst/>
                        </a:rPr>
                        <a:t>*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extLst>
                  <a:ext uri="{0D108BD9-81ED-4DB2-BD59-A6C34878D82A}">
                    <a16:rowId xmlns:a16="http://schemas.microsoft.com/office/drawing/2014/main" val="2743669482"/>
                  </a:ext>
                </a:extLst>
              </a:tr>
              <a:tr h="96094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nb-NO" sz="900" u="none" strike="noStrike">
                          <a:effectLst/>
                        </a:rPr>
                        <a:t>HADSEL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nb-NO" sz="900" u="none" strike="noStrike" dirty="0">
                          <a:effectLst/>
                        </a:rPr>
                        <a:t>*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extLst>
                  <a:ext uri="{0D108BD9-81ED-4DB2-BD59-A6C34878D82A}">
                    <a16:rowId xmlns:a16="http://schemas.microsoft.com/office/drawing/2014/main" val="4254207487"/>
                  </a:ext>
                </a:extLst>
              </a:tr>
              <a:tr h="96094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nb-NO" sz="900" u="none" strike="noStrike">
                          <a:effectLst/>
                        </a:rPr>
                        <a:t>BØ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nb-NO" sz="900" u="none" strike="noStrike" dirty="0">
                          <a:effectLst/>
                        </a:rPr>
                        <a:t>*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extLst>
                  <a:ext uri="{0D108BD9-81ED-4DB2-BD59-A6C34878D82A}">
                    <a16:rowId xmlns:a16="http://schemas.microsoft.com/office/drawing/2014/main" val="2417861741"/>
                  </a:ext>
                </a:extLst>
              </a:tr>
              <a:tr h="96094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nb-NO" sz="900" u="none" strike="noStrike">
                          <a:effectLst/>
                        </a:rPr>
                        <a:t>ØKSNES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nb-NO" sz="900" u="none" strike="noStrike" dirty="0">
                          <a:effectLst/>
                        </a:rPr>
                        <a:t>*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extLst>
                  <a:ext uri="{0D108BD9-81ED-4DB2-BD59-A6C34878D82A}">
                    <a16:rowId xmlns:a16="http://schemas.microsoft.com/office/drawing/2014/main" val="674237017"/>
                  </a:ext>
                </a:extLst>
              </a:tr>
              <a:tr h="96094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nb-NO" sz="900" b="1" u="none" strike="noStrike" dirty="0">
                          <a:effectLst/>
                        </a:rPr>
                        <a:t>20</a:t>
                      </a:r>
                      <a:endParaRPr lang="nb-NO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extLst>
                  <a:ext uri="{0D108BD9-81ED-4DB2-BD59-A6C34878D82A}">
                    <a16:rowId xmlns:a16="http://schemas.microsoft.com/office/drawing/2014/main" val="1833049382"/>
                  </a:ext>
                </a:extLst>
              </a:tr>
              <a:tr h="96094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extLst>
                  <a:ext uri="{0D108BD9-81ED-4DB2-BD59-A6C34878D82A}">
                    <a16:rowId xmlns:a16="http://schemas.microsoft.com/office/drawing/2014/main" val="333329523"/>
                  </a:ext>
                </a:extLst>
              </a:tr>
              <a:tr h="96094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extLst>
                  <a:ext uri="{0D108BD9-81ED-4DB2-BD59-A6C34878D82A}">
                    <a16:rowId xmlns:a16="http://schemas.microsoft.com/office/drawing/2014/main" val="655177996"/>
                  </a:ext>
                </a:extLst>
              </a:tr>
              <a:tr h="96094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nb-NO" sz="900" u="none" strike="noStrike">
                          <a:effectLst/>
                        </a:rPr>
                        <a:t>VÅGAN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nb-NO" sz="900" u="none" strike="noStrike">
                          <a:effectLst/>
                        </a:rPr>
                        <a:t>11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extLst>
                  <a:ext uri="{0D108BD9-81ED-4DB2-BD59-A6C34878D82A}">
                    <a16:rowId xmlns:a16="http://schemas.microsoft.com/office/drawing/2014/main" val="2376187364"/>
                  </a:ext>
                </a:extLst>
              </a:tr>
              <a:tr h="113931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nb-NO" sz="900" u="none" strike="noStrike" dirty="0">
                          <a:effectLst/>
                        </a:rPr>
                        <a:t>FLAKSTAD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nb-NO" sz="900" u="none" strike="noStrike" dirty="0">
                          <a:effectLst/>
                        </a:rPr>
                        <a:t>*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extLst>
                  <a:ext uri="{0D108BD9-81ED-4DB2-BD59-A6C34878D82A}">
                    <a16:rowId xmlns:a16="http://schemas.microsoft.com/office/drawing/2014/main" val="2432734030"/>
                  </a:ext>
                </a:extLst>
              </a:tr>
              <a:tr h="116918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nb-NO" sz="900" u="none" strike="noStrike" dirty="0">
                          <a:effectLst/>
                        </a:rPr>
                        <a:t>VESTVÅGØY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nb-NO" sz="900" u="none" strike="noStrike" dirty="0">
                          <a:effectLst/>
                        </a:rPr>
                        <a:t>6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extLst>
                  <a:ext uri="{0D108BD9-81ED-4DB2-BD59-A6C34878D82A}">
                    <a16:rowId xmlns:a16="http://schemas.microsoft.com/office/drawing/2014/main" val="2554790730"/>
                  </a:ext>
                </a:extLst>
              </a:tr>
              <a:tr h="107205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nb-NO" sz="900" u="none" strike="noStrike" dirty="0">
                          <a:effectLst/>
                        </a:rPr>
                        <a:t>MOSKENES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nb-NO" sz="900" u="none" strike="noStrike" dirty="0">
                          <a:effectLst/>
                        </a:rPr>
                        <a:t>*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extLst>
                  <a:ext uri="{0D108BD9-81ED-4DB2-BD59-A6C34878D82A}">
                    <a16:rowId xmlns:a16="http://schemas.microsoft.com/office/drawing/2014/main" val="757875020"/>
                  </a:ext>
                </a:extLst>
              </a:tr>
              <a:tr h="96094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nb-NO" sz="900" u="none" strike="noStrike">
                          <a:effectLst/>
                        </a:rPr>
                        <a:t>RØST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nb-NO" sz="900" u="none" strike="noStrike" dirty="0">
                          <a:effectLst/>
                        </a:rPr>
                        <a:t>*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extLst>
                  <a:ext uri="{0D108BD9-81ED-4DB2-BD59-A6C34878D82A}">
                    <a16:rowId xmlns:a16="http://schemas.microsoft.com/office/drawing/2014/main" val="132849889"/>
                  </a:ext>
                </a:extLst>
              </a:tr>
              <a:tr h="96094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nb-NO" sz="900" u="none" strike="noStrike">
                          <a:effectLst/>
                        </a:rPr>
                        <a:t>VÆRØY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nb-NO" sz="900" u="none" strike="noStrike" dirty="0">
                          <a:effectLst/>
                        </a:rPr>
                        <a:t>*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extLst>
                  <a:ext uri="{0D108BD9-81ED-4DB2-BD59-A6C34878D82A}">
                    <a16:rowId xmlns:a16="http://schemas.microsoft.com/office/drawing/2014/main" val="15843020"/>
                  </a:ext>
                </a:extLst>
              </a:tr>
              <a:tr h="96094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nb-NO" sz="900" b="1" u="none" strike="noStrike" dirty="0">
                          <a:effectLst/>
                        </a:rPr>
                        <a:t>18</a:t>
                      </a:r>
                      <a:endParaRPr lang="nb-NO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extLst>
                  <a:ext uri="{0D108BD9-81ED-4DB2-BD59-A6C34878D82A}">
                    <a16:rowId xmlns:a16="http://schemas.microsoft.com/office/drawing/2014/main" val="685471837"/>
                  </a:ext>
                </a:extLst>
              </a:tr>
            </a:tbl>
          </a:graphicData>
        </a:graphic>
      </p:graphicFrame>
      <p:sp>
        <p:nvSpPr>
          <p:cNvPr id="8" name="TekstSylinder 7">
            <a:extLst>
              <a:ext uri="{FF2B5EF4-FFF2-40B4-BE49-F238E27FC236}">
                <a16:creationId xmlns:a16="http://schemas.microsoft.com/office/drawing/2014/main" id="{281FE85D-C606-46DD-B166-6092BEA0B014}"/>
              </a:ext>
            </a:extLst>
          </p:cNvPr>
          <p:cNvSpPr txBox="1"/>
          <p:nvPr/>
        </p:nvSpPr>
        <p:spPr>
          <a:xfrm>
            <a:off x="287437" y="4307181"/>
            <a:ext cx="22762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i="1" dirty="0"/>
              <a:t>* 5 eller færre medlemmer 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93EBA459-7DC4-4173-92F8-2AA83ABF8D97}"/>
              </a:ext>
            </a:extLst>
          </p:cNvPr>
          <p:cNvSpPr txBox="1"/>
          <p:nvPr/>
        </p:nvSpPr>
        <p:spPr>
          <a:xfrm>
            <a:off x="6410401" y="330566"/>
            <a:ext cx="4371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>
                <a:highlight>
                  <a:srgbClr val="FFFF00"/>
                </a:highlight>
              </a:rPr>
              <a:t>20</a:t>
            </a:r>
            <a:endParaRPr lang="nb-NO" sz="1050" dirty="0">
              <a:highlight>
                <a:srgbClr val="FFFF00"/>
              </a:highlight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FA403C86-3691-4185-8324-05C24CDF8533}"/>
              </a:ext>
            </a:extLst>
          </p:cNvPr>
          <p:cNvSpPr txBox="1"/>
          <p:nvPr/>
        </p:nvSpPr>
        <p:spPr>
          <a:xfrm>
            <a:off x="6140052" y="2218183"/>
            <a:ext cx="5875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>
                <a:highlight>
                  <a:srgbClr val="FFFF00"/>
                </a:highlight>
              </a:rPr>
              <a:t>195</a:t>
            </a:r>
            <a:endParaRPr lang="nb-NO" sz="1050" dirty="0">
              <a:highlight>
                <a:srgbClr val="FFFF00"/>
              </a:highlight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C88037C7-2FAF-46C0-A705-BB335EBC0E0E}"/>
              </a:ext>
            </a:extLst>
          </p:cNvPr>
          <p:cNvSpPr txBox="1"/>
          <p:nvPr/>
        </p:nvSpPr>
        <p:spPr>
          <a:xfrm>
            <a:off x="7296615" y="942877"/>
            <a:ext cx="4371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>
                <a:highlight>
                  <a:srgbClr val="FFFF00"/>
                </a:highlight>
              </a:rPr>
              <a:t>19</a:t>
            </a:r>
            <a:endParaRPr lang="nb-NO" sz="1050" dirty="0">
              <a:highlight>
                <a:srgbClr val="FFFF00"/>
              </a:highlight>
            </a:endParaRP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DC2F18F9-504A-4A91-A358-A423E5FEDA46}"/>
              </a:ext>
            </a:extLst>
          </p:cNvPr>
          <p:cNvSpPr txBox="1"/>
          <p:nvPr/>
        </p:nvSpPr>
        <p:spPr>
          <a:xfrm>
            <a:off x="5680379" y="1274375"/>
            <a:ext cx="4371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>
                <a:highlight>
                  <a:srgbClr val="FFFF00"/>
                </a:highlight>
              </a:rPr>
              <a:t>18</a:t>
            </a:r>
            <a:endParaRPr lang="nb-NO" sz="1050" dirty="0">
              <a:highlight>
                <a:srgbClr val="FFFF00"/>
              </a:highlight>
            </a:endParaRP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D832D3DD-D7AE-4028-B014-00895138C7A3}"/>
              </a:ext>
            </a:extLst>
          </p:cNvPr>
          <p:cNvSpPr txBox="1"/>
          <p:nvPr/>
        </p:nvSpPr>
        <p:spPr>
          <a:xfrm>
            <a:off x="5188973" y="3726253"/>
            <a:ext cx="4371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>
                <a:highlight>
                  <a:srgbClr val="FFFF00"/>
                </a:highlight>
              </a:rPr>
              <a:t>55</a:t>
            </a:r>
            <a:endParaRPr lang="nb-NO" sz="105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13944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E9A9D22A-E794-457D-B7C3-6E9D61703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17357" y="1356941"/>
            <a:ext cx="2057400" cy="103906"/>
          </a:xfrm>
        </p:spPr>
        <p:txBody>
          <a:bodyPr/>
          <a:lstStyle/>
          <a:p>
            <a:pPr defTabSz="685983"/>
            <a:r>
              <a:rPr lang="nb-NO">
                <a:solidFill>
                  <a:srgbClr val="3F1F71"/>
                </a:solidFill>
                <a:latin typeface="Georgia"/>
              </a:rPr>
              <a:t>Side </a:t>
            </a:r>
            <a:fld id="{F2A7AE3A-B4F1-4415-AE3C-333381EBD701}" type="slidenum">
              <a:rPr lang="nb-NO">
                <a:solidFill>
                  <a:srgbClr val="3F1F71"/>
                </a:solidFill>
                <a:latin typeface="Georgia"/>
              </a:rPr>
              <a:pPr defTabSz="685983"/>
              <a:t>12</a:t>
            </a:fld>
            <a:endParaRPr lang="nb-NO" dirty="0">
              <a:solidFill>
                <a:srgbClr val="3F1F71"/>
              </a:solidFill>
              <a:latin typeface="Georgia"/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1E8BF5A-CEC1-4CB2-8409-1C3546B43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235" y="0"/>
            <a:ext cx="6605529" cy="5145088"/>
          </a:xfrm>
          <a:prstGeom prst="rect">
            <a:avLst/>
          </a:prstGeom>
        </p:spPr>
      </p:pic>
      <p:sp>
        <p:nvSpPr>
          <p:cNvPr id="29" name="TekstSylinder 28">
            <a:extLst>
              <a:ext uri="{FF2B5EF4-FFF2-40B4-BE49-F238E27FC236}">
                <a16:creationId xmlns:a16="http://schemas.microsoft.com/office/drawing/2014/main" id="{9EF03533-02CC-418E-BEB4-116FF6061874}"/>
              </a:ext>
            </a:extLst>
          </p:cNvPr>
          <p:cNvSpPr txBox="1"/>
          <p:nvPr/>
        </p:nvSpPr>
        <p:spPr>
          <a:xfrm>
            <a:off x="1378609" y="4706410"/>
            <a:ext cx="31933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983"/>
            <a:r>
              <a:rPr lang="nb-NO" sz="1050" i="1" dirty="0">
                <a:solidFill>
                  <a:prstClr val="black"/>
                </a:solidFill>
                <a:latin typeface="Georgia"/>
              </a:rPr>
              <a:t>* 5 eller færre medlemmer</a:t>
            </a: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5F7BE0F0-7CF3-42A6-B8D5-9DE983AC9B90}"/>
              </a:ext>
            </a:extLst>
          </p:cNvPr>
          <p:cNvSpPr txBox="1"/>
          <p:nvPr/>
        </p:nvSpPr>
        <p:spPr>
          <a:xfrm>
            <a:off x="5210767" y="285614"/>
            <a:ext cx="2011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983"/>
            <a:r>
              <a:rPr lang="nb-NO" sz="1600" dirty="0">
                <a:solidFill>
                  <a:srgbClr val="FF0000"/>
                </a:solidFill>
                <a:latin typeface="+mj-lt"/>
              </a:rPr>
              <a:t>Telemark og Vestfold 616 medlemmer</a:t>
            </a:r>
          </a:p>
        </p:txBody>
      </p:sp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8CBDCD8B-EE9F-4F8C-8C7F-8BA7F54D40DE}"/>
              </a:ext>
            </a:extLst>
          </p:cNvPr>
          <p:cNvGraphicFramePr>
            <a:graphicFrameLocks noGrp="1"/>
          </p:cNvGraphicFramePr>
          <p:nvPr/>
        </p:nvGraphicFramePr>
        <p:xfrm>
          <a:off x="7278616" y="1356751"/>
          <a:ext cx="1552538" cy="20502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7603">
                  <a:extLst>
                    <a:ext uri="{9D8B030D-6E8A-4147-A177-3AD203B41FA5}">
                      <a16:colId xmlns:a16="http://schemas.microsoft.com/office/drawing/2014/main" val="2700345444"/>
                    </a:ext>
                  </a:extLst>
                </a:gridCol>
                <a:gridCol w="414935">
                  <a:extLst>
                    <a:ext uri="{9D8B030D-6E8A-4147-A177-3AD203B41FA5}">
                      <a16:colId xmlns:a16="http://schemas.microsoft.com/office/drawing/2014/main" val="4088404640"/>
                    </a:ext>
                  </a:extLst>
                </a:gridCol>
              </a:tblGrid>
              <a:tr h="186385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HORTEN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57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48080514"/>
                  </a:ext>
                </a:extLst>
              </a:tr>
              <a:tr h="186385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HOLMESTRAND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38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12014422"/>
                  </a:ext>
                </a:extLst>
              </a:tr>
              <a:tr h="186385"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 dirty="0">
                          <a:effectLst/>
                        </a:rPr>
                        <a:t>95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63042616"/>
                  </a:ext>
                </a:extLst>
              </a:tr>
              <a:tr h="186385"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46027900"/>
                  </a:ext>
                </a:extLst>
              </a:tr>
              <a:tr h="186385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TØNSBERG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147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09021721"/>
                  </a:ext>
                </a:extLst>
              </a:tr>
              <a:tr h="186385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FÆRDER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103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7843001"/>
                  </a:ext>
                </a:extLst>
              </a:tr>
              <a:tr h="186385"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 dirty="0">
                          <a:effectLst/>
                        </a:rPr>
                        <a:t>250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38560905"/>
                  </a:ext>
                </a:extLst>
              </a:tr>
              <a:tr h="186385"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05336676"/>
                  </a:ext>
                </a:extLst>
              </a:tr>
              <a:tr h="186385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SANDEFJORD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76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26631822"/>
                  </a:ext>
                </a:extLst>
              </a:tr>
              <a:tr h="186385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LARVIK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52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73769067"/>
                  </a:ext>
                </a:extLst>
              </a:tr>
              <a:tr h="186385"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 dirty="0">
                          <a:effectLst/>
                        </a:rPr>
                        <a:t>128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32267711"/>
                  </a:ext>
                </a:extLst>
              </a:tr>
            </a:tbl>
          </a:graphicData>
        </a:graphic>
      </p:graphicFrame>
      <p:graphicFrame>
        <p:nvGraphicFramePr>
          <p:cNvPr id="14" name="Tabell 13">
            <a:extLst>
              <a:ext uri="{FF2B5EF4-FFF2-40B4-BE49-F238E27FC236}">
                <a16:creationId xmlns:a16="http://schemas.microsoft.com/office/drawing/2014/main" id="{EC243F88-D2CD-445A-964C-705929E2C95C}"/>
              </a:ext>
            </a:extLst>
          </p:cNvPr>
          <p:cNvGraphicFramePr>
            <a:graphicFrameLocks noGrp="1"/>
          </p:cNvGraphicFramePr>
          <p:nvPr/>
        </p:nvGraphicFramePr>
        <p:xfrm>
          <a:off x="246547" y="778933"/>
          <a:ext cx="1880279" cy="3469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89678">
                  <a:extLst>
                    <a:ext uri="{9D8B030D-6E8A-4147-A177-3AD203B41FA5}">
                      <a16:colId xmlns:a16="http://schemas.microsoft.com/office/drawing/2014/main" val="2764087018"/>
                    </a:ext>
                  </a:extLst>
                </a:gridCol>
                <a:gridCol w="390601">
                  <a:extLst>
                    <a:ext uri="{9D8B030D-6E8A-4147-A177-3AD203B41FA5}">
                      <a16:colId xmlns:a16="http://schemas.microsoft.com/office/drawing/2014/main" val="4002685247"/>
                    </a:ext>
                  </a:extLst>
                </a:gridCol>
              </a:tblGrid>
              <a:tr h="140541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SKIEN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4" marR="5834" marT="58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66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4" marR="5834" marT="5834" marB="0" anchor="b"/>
                </a:tc>
                <a:extLst>
                  <a:ext uri="{0D108BD9-81ED-4DB2-BD59-A6C34878D82A}">
                    <a16:rowId xmlns:a16="http://schemas.microsoft.com/office/drawing/2014/main" val="1216477608"/>
                  </a:ext>
                </a:extLst>
              </a:tr>
              <a:tr h="140541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PORSGRUNN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4" marR="5834" marT="58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38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4" marR="5834" marT="5834" marB="0" anchor="b"/>
                </a:tc>
                <a:extLst>
                  <a:ext uri="{0D108BD9-81ED-4DB2-BD59-A6C34878D82A}">
                    <a16:rowId xmlns:a16="http://schemas.microsoft.com/office/drawing/2014/main" val="3833404941"/>
                  </a:ext>
                </a:extLst>
              </a:tr>
              <a:tr h="140541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KRAGERØ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4" marR="5834" marT="58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7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4" marR="5834" marT="5834" marB="0" anchor="b"/>
                </a:tc>
                <a:extLst>
                  <a:ext uri="{0D108BD9-81ED-4DB2-BD59-A6C34878D82A}">
                    <a16:rowId xmlns:a16="http://schemas.microsoft.com/office/drawing/2014/main" val="3509837564"/>
                  </a:ext>
                </a:extLst>
              </a:tr>
              <a:tr h="140541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BAMBLE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4" marR="5834" marT="58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6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4" marR="5834" marT="5834" marB="0" anchor="b"/>
                </a:tc>
                <a:extLst>
                  <a:ext uri="{0D108BD9-81ED-4DB2-BD59-A6C34878D82A}">
                    <a16:rowId xmlns:a16="http://schemas.microsoft.com/office/drawing/2014/main" val="3808635705"/>
                  </a:ext>
                </a:extLst>
              </a:tr>
              <a:tr h="140541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NOTODDEN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4" marR="5834" marT="58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6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4" marR="5834" marT="5834" marB="0" anchor="b"/>
                </a:tc>
                <a:extLst>
                  <a:ext uri="{0D108BD9-81ED-4DB2-BD59-A6C34878D82A}">
                    <a16:rowId xmlns:a16="http://schemas.microsoft.com/office/drawing/2014/main" val="2148544014"/>
                  </a:ext>
                </a:extLst>
              </a:tr>
              <a:tr h="140541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SILJAN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4" marR="5834" marT="58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*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4" marR="5834" marT="5834" marB="0" anchor="b"/>
                </a:tc>
                <a:extLst>
                  <a:ext uri="{0D108BD9-81ED-4DB2-BD59-A6C34878D82A}">
                    <a16:rowId xmlns:a16="http://schemas.microsoft.com/office/drawing/2014/main" val="3966462196"/>
                  </a:ext>
                </a:extLst>
              </a:tr>
              <a:tr h="140541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DRANGEDAL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4" marR="5834" marT="58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*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4" marR="5834" marT="5834" marB="0" anchor="b"/>
                </a:tc>
                <a:extLst>
                  <a:ext uri="{0D108BD9-81ED-4DB2-BD59-A6C34878D82A}">
                    <a16:rowId xmlns:a16="http://schemas.microsoft.com/office/drawing/2014/main" val="764320584"/>
                  </a:ext>
                </a:extLst>
              </a:tr>
              <a:tr h="140541"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4" marR="5834" marT="58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 dirty="0">
                          <a:effectLst/>
                        </a:rPr>
                        <a:t>125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4" marR="5834" marT="5834" marB="0" anchor="b"/>
                </a:tc>
                <a:extLst>
                  <a:ext uri="{0D108BD9-81ED-4DB2-BD59-A6C34878D82A}">
                    <a16:rowId xmlns:a16="http://schemas.microsoft.com/office/drawing/2014/main" val="3582906938"/>
                  </a:ext>
                </a:extLst>
              </a:tr>
              <a:tr h="140541"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4" marR="5834" marT="583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4" marR="5834" marT="5834" marB="0" anchor="b"/>
                </a:tc>
                <a:extLst>
                  <a:ext uri="{0D108BD9-81ED-4DB2-BD59-A6C34878D82A}">
                    <a16:rowId xmlns:a16="http://schemas.microsoft.com/office/drawing/2014/main" val="1012021676"/>
                  </a:ext>
                </a:extLst>
              </a:tr>
              <a:tr h="130438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MIDT-TELEMARK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4" marR="5834" marT="58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 dirty="0">
                          <a:effectLst/>
                        </a:rPr>
                        <a:t>6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4" marR="5834" marT="5834" marB="0" anchor="b"/>
                </a:tc>
                <a:extLst>
                  <a:ext uri="{0D108BD9-81ED-4DB2-BD59-A6C34878D82A}">
                    <a16:rowId xmlns:a16="http://schemas.microsoft.com/office/drawing/2014/main" val="2634361425"/>
                  </a:ext>
                </a:extLst>
              </a:tr>
              <a:tr h="140541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NOME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4" marR="5834" marT="58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 dirty="0">
                          <a:effectLst/>
                        </a:rPr>
                        <a:t>*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4" marR="5834" marT="5834" marB="0" anchor="b"/>
                </a:tc>
                <a:extLst>
                  <a:ext uri="{0D108BD9-81ED-4DB2-BD59-A6C34878D82A}">
                    <a16:rowId xmlns:a16="http://schemas.microsoft.com/office/drawing/2014/main" val="1885715230"/>
                  </a:ext>
                </a:extLst>
              </a:tr>
              <a:tr h="140541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TINN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4" marR="5834" marT="58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 dirty="0">
                          <a:effectLst/>
                        </a:rPr>
                        <a:t>*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4" marR="5834" marT="5834" marB="0" anchor="b"/>
                </a:tc>
                <a:extLst>
                  <a:ext uri="{0D108BD9-81ED-4DB2-BD59-A6C34878D82A}">
                    <a16:rowId xmlns:a16="http://schemas.microsoft.com/office/drawing/2014/main" val="1387902077"/>
                  </a:ext>
                </a:extLst>
              </a:tr>
              <a:tr h="140541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HJARTDAL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4" marR="5834" marT="58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 dirty="0">
                          <a:effectLst/>
                        </a:rPr>
                        <a:t>*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4" marR="5834" marT="5834" marB="0" anchor="b"/>
                </a:tc>
                <a:extLst>
                  <a:ext uri="{0D108BD9-81ED-4DB2-BD59-A6C34878D82A}">
                    <a16:rowId xmlns:a16="http://schemas.microsoft.com/office/drawing/2014/main" val="37949705"/>
                  </a:ext>
                </a:extLst>
              </a:tr>
              <a:tr h="140541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SELJORD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4" marR="5834" marT="58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 dirty="0">
                          <a:effectLst/>
                        </a:rPr>
                        <a:t>*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4" marR="5834" marT="5834" marB="0" anchor="b"/>
                </a:tc>
                <a:extLst>
                  <a:ext uri="{0D108BD9-81ED-4DB2-BD59-A6C34878D82A}">
                    <a16:rowId xmlns:a16="http://schemas.microsoft.com/office/drawing/2014/main" val="1043948184"/>
                  </a:ext>
                </a:extLst>
              </a:tr>
              <a:tr h="140541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KVITESEID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4" marR="5834" marT="58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 dirty="0">
                          <a:effectLst/>
                        </a:rPr>
                        <a:t>*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4" marR="5834" marT="5834" marB="0" anchor="b"/>
                </a:tc>
                <a:extLst>
                  <a:ext uri="{0D108BD9-81ED-4DB2-BD59-A6C34878D82A}">
                    <a16:rowId xmlns:a16="http://schemas.microsoft.com/office/drawing/2014/main" val="2222981316"/>
                  </a:ext>
                </a:extLst>
              </a:tr>
              <a:tr h="140541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NISSEDAL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4" marR="5834" marT="58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 dirty="0">
                          <a:effectLst/>
                        </a:rPr>
                        <a:t>*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4" marR="5834" marT="5834" marB="0" anchor="b"/>
                </a:tc>
                <a:extLst>
                  <a:ext uri="{0D108BD9-81ED-4DB2-BD59-A6C34878D82A}">
                    <a16:rowId xmlns:a16="http://schemas.microsoft.com/office/drawing/2014/main" val="3137167202"/>
                  </a:ext>
                </a:extLst>
              </a:tr>
              <a:tr h="140541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FYRESDAL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4" marR="5834" marT="58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 dirty="0">
                          <a:effectLst/>
                        </a:rPr>
                        <a:t>*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4" marR="5834" marT="5834" marB="0" anchor="b"/>
                </a:tc>
                <a:extLst>
                  <a:ext uri="{0D108BD9-81ED-4DB2-BD59-A6C34878D82A}">
                    <a16:rowId xmlns:a16="http://schemas.microsoft.com/office/drawing/2014/main" val="1851109006"/>
                  </a:ext>
                </a:extLst>
              </a:tr>
              <a:tr h="140541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TOKKE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4" marR="5834" marT="58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 dirty="0">
                          <a:effectLst/>
                        </a:rPr>
                        <a:t>*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4" marR="5834" marT="5834" marB="0" anchor="b"/>
                </a:tc>
                <a:extLst>
                  <a:ext uri="{0D108BD9-81ED-4DB2-BD59-A6C34878D82A}">
                    <a16:rowId xmlns:a16="http://schemas.microsoft.com/office/drawing/2014/main" val="4215673904"/>
                  </a:ext>
                </a:extLst>
              </a:tr>
              <a:tr h="140541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VINJE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4" marR="5834" marT="58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 dirty="0">
                          <a:effectLst/>
                        </a:rPr>
                        <a:t>*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4" marR="5834" marT="5834" marB="0" anchor="b"/>
                </a:tc>
                <a:extLst>
                  <a:ext uri="{0D108BD9-81ED-4DB2-BD59-A6C34878D82A}">
                    <a16:rowId xmlns:a16="http://schemas.microsoft.com/office/drawing/2014/main" val="3972762341"/>
                  </a:ext>
                </a:extLst>
              </a:tr>
              <a:tr h="140541"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4" marR="5834" marT="58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 dirty="0">
                          <a:effectLst/>
                        </a:rPr>
                        <a:t>18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4" marR="5834" marT="5834" marB="0" anchor="b"/>
                </a:tc>
                <a:extLst>
                  <a:ext uri="{0D108BD9-81ED-4DB2-BD59-A6C34878D82A}">
                    <a16:rowId xmlns:a16="http://schemas.microsoft.com/office/drawing/2014/main" val="3890848610"/>
                  </a:ext>
                </a:extLst>
              </a:tr>
            </a:tbl>
          </a:graphicData>
        </a:graphic>
      </p:graphicFrame>
      <p:sp>
        <p:nvSpPr>
          <p:cNvPr id="31" name="TekstSylinder 30">
            <a:extLst>
              <a:ext uri="{FF2B5EF4-FFF2-40B4-BE49-F238E27FC236}">
                <a16:creationId xmlns:a16="http://schemas.microsoft.com/office/drawing/2014/main" id="{5BF434E7-5353-43F2-8AF1-E0BB3800884E}"/>
              </a:ext>
            </a:extLst>
          </p:cNvPr>
          <p:cNvSpPr txBox="1"/>
          <p:nvPr/>
        </p:nvSpPr>
        <p:spPr>
          <a:xfrm>
            <a:off x="6152261" y="3591652"/>
            <a:ext cx="75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highlight>
                  <a:srgbClr val="FFFF00"/>
                </a:highlight>
              </a:rPr>
              <a:t>128</a:t>
            </a:r>
          </a:p>
        </p:txBody>
      </p:sp>
      <p:sp>
        <p:nvSpPr>
          <p:cNvPr id="33" name="TekstSylinder 32">
            <a:extLst>
              <a:ext uri="{FF2B5EF4-FFF2-40B4-BE49-F238E27FC236}">
                <a16:creationId xmlns:a16="http://schemas.microsoft.com/office/drawing/2014/main" id="{11CF67CF-DCFE-451F-B805-9D772324C33B}"/>
              </a:ext>
            </a:extLst>
          </p:cNvPr>
          <p:cNvSpPr txBox="1"/>
          <p:nvPr/>
        </p:nvSpPr>
        <p:spPr>
          <a:xfrm>
            <a:off x="6655469" y="3274907"/>
            <a:ext cx="75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highlight>
                  <a:srgbClr val="FFFF00"/>
                </a:highlight>
              </a:rPr>
              <a:t>250</a:t>
            </a:r>
          </a:p>
        </p:txBody>
      </p:sp>
      <p:sp>
        <p:nvSpPr>
          <p:cNvPr id="34" name="TekstSylinder 33">
            <a:extLst>
              <a:ext uri="{FF2B5EF4-FFF2-40B4-BE49-F238E27FC236}">
                <a16:creationId xmlns:a16="http://schemas.microsoft.com/office/drawing/2014/main" id="{A255FAA0-B143-4A0E-A709-6D920B57DB41}"/>
              </a:ext>
            </a:extLst>
          </p:cNvPr>
          <p:cNvSpPr txBox="1"/>
          <p:nvPr/>
        </p:nvSpPr>
        <p:spPr>
          <a:xfrm>
            <a:off x="6655469" y="2517245"/>
            <a:ext cx="552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highlight>
                  <a:srgbClr val="FFFF00"/>
                </a:highlight>
              </a:rPr>
              <a:t>95</a:t>
            </a:r>
          </a:p>
        </p:txBody>
      </p:sp>
      <p:sp>
        <p:nvSpPr>
          <p:cNvPr id="35" name="TekstSylinder 34">
            <a:extLst>
              <a:ext uri="{FF2B5EF4-FFF2-40B4-BE49-F238E27FC236}">
                <a16:creationId xmlns:a16="http://schemas.microsoft.com/office/drawing/2014/main" id="{0C4529AA-1F30-4B00-8AE8-D262F51B1755}"/>
              </a:ext>
            </a:extLst>
          </p:cNvPr>
          <p:cNvSpPr txBox="1"/>
          <p:nvPr/>
        </p:nvSpPr>
        <p:spPr>
          <a:xfrm>
            <a:off x="3595281" y="2381868"/>
            <a:ext cx="75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highlight>
                  <a:srgbClr val="FFFF00"/>
                </a:highlight>
              </a:rPr>
              <a:t>18</a:t>
            </a:r>
          </a:p>
        </p:txBody>
      </p:sp>
      <p:sp>
        <p:nvSpPr>
          <p:cNvPr id="36" name="TekstSylinder 35">
            <a:extLst>
              <a:ext uri="{FF2B5EF4-FFF2-40B4-BE49-F238E27FC236}">
                <a16:creationId xmlns:a16="http://schemas.microsoft.com/office/drawing/2014/main" id="{6F863513-7021-471C-9EA2-248959D1F82B}"/>
              </a:ext>
            </a:extLst>
          </p:cNvPr>
          <p:cNvSpPr txBox="1"/>
          <p:nvPr/>
        </p:nvSpPr>
        <p:spPr>
          <a:xfrm>
            <a:off x="5181599" y="3406986"/>
            <a:ext cx="75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highlight>
                  <a:srgbClr val="FFFF00"/>
                </a:highlight>
              </a:rPr>
              <a:t>125</a:t>
            </a:r>
          </a:p>
        </p:txBody>
      </p:sp>
    </p:spTree>
    <p:extLst>
      <p:ext uri="{BB962C8B-B14F-4D97-AF65-F5344CB8AC3E}">
        <p14:creationId xmlns:p14="http://schemas.microsoft.com/office/powerpoint/2010/main" val="3232543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C215BB-4234-4557-B8F9-004D9303A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3467" y="153318"/>
            <a:ext cx="3314827" cy="558017"/>
          </a:xfrm>
        </p:spPr>
        <p:txBody>
          <a:bodyPr/>
          <a:lstStyle/>
          <a:p>
            <a:r>
              <a:rPr lang="nb-NO" dirty="0"/>
              <a:t>Troms og Finnmark 676 medl.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9925D8FE-981E-47ED-898F-56FF5C58F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F2A7AE3A-B4F1-4415-AE3C-333381EBD701}" type="slidenum">
              <a:rPr lang="nb-NO" smtClean="0"/>
              <a:pPr/>
              <a:t>13</a:t>
            </a:fld>
            <a:endParaRPr lang="nb-NO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2D41F94-3563-4198-BF81-ABC28A010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906" y="934720"/>
            <a:ext cx="6366285" cy="367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02DA8232-6ED9-4539-AA5F-688A3BA5B082}"/>
              </a:ext>
            </a:extLst>
          </p:cNvPr>
          <p:cNvGraphicFramePr>
            <a:graphicFrameLocks noGrp="1"/>
          </p:cNvGraphicFramePr>
          <p:nvPr/>
        </p:nvGraphicFramePr>
        <p:xfrm>
          <a:off x="422573" y="555590"/>
          <a:ext cx="1465898" cy="38022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9308">
                  <a:extLst>
                    <a:ext uri="{9D8B030D-6E8A-4147-A177-3AD203B41FA5}">
                      <a16:colId xmlns:a16="http://schemas.microsoft.com/office/drawing/2014/main" val="2413725245"/>
                    </a:ext>
                  </a:extLst>
                </a:gridCol>
                <a:gridCol w="456590">
                  <a:extLst>
                    <a:ext uri="{9D8B030D-6E8A-4147-A177-3AD203B41FA5}">
                      <a16:colId xmlns:a16="http://schemas.microsoft.com/office/drawing/2014/main" val="2976348776"/>
                    </a:ext>
                  </a:extLst>
                </a:gridCol>
              </a:tblGrid>
              <a:tr h="127810">
                <a:tc>
                  <a:txBody>
                    <a:bodyPr/>
                    <a:lstStyle/>
                    <a:p>
                      <a:pPr algn="l" fontAlgn="b"/>
                      <a:r>
                        <a:rPr lang="nb-NO" sz="1050" u="none" strike="noStrike" dirty="0">
                          <a:effectLst/>
                        </a:rPr>
                        <a:t>TROMSØ</a:t>
                      </a:r>
                      <a:endParaRPr lang="nb-NO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5" marR="5295" marT="52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50" u="none" strike="noStrike">
                          <a:effectLst/>
                        </a:rPr>
                        <a:t>437</a:t>
                      </a:r>
                      <a:endParaRPr lang="nb-N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5" marR="5295" marT="5295" marB="0" anchor="b"/>
                </a:tc>
                <a:extLst>
                  <a:ext uri="{0D108BD9-81ED-4DB2-BD59-A6C34878D82A}">
                    <a16:rowId xmlns:a16="http://schemas.microsoft.com/office/drawing/2014/main" val="402800742"/>
                  </a:ext>
                </a:extLst>
              </a:tr>
              <a:tr h="127810">
                <a:tc>
                  <a:txBody>
                    <a:bodyPr/>
                    <a:lstStyle/>
                    <a:p>
                      <a:pPr algn="l" fontAlgn="b"/>
                      <a:r>
                        <a:rPr lang="nb-NO" sz="1050" u="none" strike="noStrike" dirty="0">
                          <a:effectLst/>
                        </a:rPr>
                        <a:t>SENJA</a:t>
                      </a:r>
                      <a:endParaRPr lang="nb-NO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5" marR="5295" marT="52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50" u="none" strike="noStrike">
                          <a:effectLst/>
                        </a:rPr>
                        <a:t>13</a:t>
                      </a:r>
                      <a:endParaRPr lang="nb-N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5" marR="5295" marT="5295" marB="0" anchor="b"/>
                </a:tc>
                <a:extLst>
                  <a:ext uri="{0D108BD9-81ED-4DB2-BD59-A6C34878D82A}">
                    <a16:rowId xmlns:a16="http://schemas.microsoft.com/office/drawing/2014/main" val="3055496353"/>
                  </a:ext>
                </a:extLst>
              </a:tr>
              <a:tr h="127810">
                <a:tc>
                  <a:txBody>
                    <a:bodyPr/>
                    <a:lstStyle/>
                    <a:p>
                      <a:pPr algn="l" fontAlgn="b"/>
                      <a:r>
                        <a:rPr lang="nb-NO" sz="1050" u="none" strike="noStrike" dirty="0">
                          <a:effectLst/>
                        </a:rPr>
                        <a:t>MÅLSELV</a:t>
                      </a:r>
                      <a:endParaRPr lang="nb-NO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5" marR="5295" marT="52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50" u="none" strike="noStrike">
                          <a:effectLst/>
                        </a:rPr>
                        <a:t>7</a:t>
                      </a:r>
                      <a:endParaRPr lang="nb-N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5" marR="5295" marT="5295" marB="0" anchor="b"/>
                </a:tc>
                <a:extLst>
                  <a:ext uri="{0D108BD9-81ED-4DB2-BD59-A6C34878D82A}">
                    <a16:rowId xmlns:a16="http://schemas.microsoft.com/office/drawing/2014/main" val="374251906"/>
                  </a:ext>
                </a:extLst>
              </a:tr>
              <a:tr h="127810">
                <a:tc>
                  <a:txBody>
                    <a:bodyPr/>
                    <a:lstStyle/>
                    <a:p>
                      <a:pPr algn="l" fontAlgn="b"/>
                      <a:r>
                        <a:rPr lang="nb-NO" sz="1050" u="none" strike="noStrike" dirty="0">
                          <a:effectLst/>
                        </a:rPr>
                        <a:t>KARLSØY</a:t>
                      </a:r>
                      <a:endParaRPr lang="nb-NO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5" marR="5295" marT="52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50" u="none" strike="noStrike">
                          <a:effectLst/>
                        </a:rPr>
                        <a:t>*</a:t>
                      </a:r>
                      <a:endParaRPr lang="nb-N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5" marR="5295" marT="5295" marB="0" anchor="b"/>
                </a:tc>
                <a:extLst>
                  <a:ext uri="{0D108BD9-81ED-4DB2-BD59-A6C34878D82A}">
                    <a16:rowId xmlns:a16="http://schemas.microsoft.com/office/drawing/2014/main" val="1925433337"/>
                  </a:ext>
                </a:extLst>
              </a:tr>
              <a:tr h="127810">
                <a:tc>
                  <a:txBody>
                    <a:bodyPr/>
                    <a:lstStyle/>
                    <a:p>
                      <a:pPr algn="l" fontAlgn="b"/>
                      <a:r>
                        <a:rPr lang="nb-NO" sz="1050" u="none" strike="noStrike">
                          <a:effectLst/>
                        </a:rPr>
                        <a:t>LYNGEN</a:t>
                      </a:r>
                      <a:endParaRPr lang="nb-N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5" marR="5295" marT="52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50" u="none" strike="noStrike">
                          <a:effectLst/>
                        </a:rPr>
                        <a:t>*</a:t>
                      </a:r>
                      <a:endParaRPr lang="nb-N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5" marR="5295" marT="5295" marB="0" anchor="b"/>
                </a:tc>
                <a:extLst>
                  <a:ext uri="{0D108BD9-81ED-4DB2-BD59-A6C34878D82A}">
                    <a16:rowId xmlns:a16="http://schemas.microsoft.com/office/drawing/2014/main" val="1967395412"/>
                  </a:ext>
                </a:extLst>
              </a:tr>
              <a:tr h="127810">
                <a:tc>
                  <a:txBody>
                    <a:bodyPr/>
                    <a:lstStyle/>
                    <a:p>
                      <a:pPr algn="l" fontAlgn="b"/>
                      <a:r>
                        <a:rPr lang="nb-NO" sz="1050" u="none" strike="noStrike" dirty="0">
                          <a:effectLst/>
                        </a:rPr>
                        <a:t>BALSFJORD</a:t>
                      </a:r>
                      <a:endParaRPr lang="nb-NO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5" marR="5295" marT="52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50" u="none" strike="noStrike">
                          <a:effectLst/>
                        </a:rPr>
                        <a:t>*</a:t>
                      </a:r>
                      <a:endParaRPr lang="nb-N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5" marR="5295" marT="5295" marB="0" anchor="b"/>
                </a:tc>
                <a:extLst>
                  <a:ext uri="{0D108BD9-81ED-4DB2-BD59-A6C34878D82A}">
                    <a16:rowId xmlns:a16="http://schemas.microsoft.com/office/drawing/2014/main" val="1781357383"/>
                  </a:ext>
                </a:extLst>
              </a:tr>
              <a:tr h="127810">
                <a:tc>
                  <a:txBody>
                    <a:bodyPr/>
                    <a:lstStyle/>
                    <a:p>
                      <a:pPr algn="l" fontAlgn="b"/>
                      <a:r>
                        <a:rPr lang="nb-NO" sz="1050" u="none" strike="noStrike" dirty="0">
                          <a:effectLst/>
                        </a:rPr>
                        <a:t>SØRREISA</a:t>
                      </a:r>
                      <a:endParaRPr lang="nb-NO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5" marR="5295" marT="52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50" u="none" strike="noStrike">
                          <a:effectLst/>
                        </a:rPr>
                        <a:t>*</a:t>
                      </a:r>
                      <a:endParaRPr lang="nb-N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5" marR="5295" marT="5295" marB="0" anchor="b"/>
                </a:tc>
                <a:extLst>
                  <a:ext uri="{0D108BD9-81ED-4DB2-BD59-A6C34878D82A}">
                    <a16:rowId xmlns:a16="http://schemas.microsoft.com/office/drawing/2014/main" val="853397223"/>
                  </a:ext>
                </a:extLst>
              </a:tr>
              <a:tr h="127810">
                <a:tc>
                  <a:txBody>
                    <a:bodyPr/>
                    <a:lstStyle/>
                    <a:p>
                      <a:pPr algn="l" fontAlgn="b"/>
                      <a:r>
                        <a:rPr lang="nb-NO" sz="1050" u="none" strike="noStrike">
                          <a:effectLst/>
                        </a:rPr>
                        <a:t>DYRØY</a:t>
                      </a:r>
                      <a:endParaRPr lang="nb-N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5" marR="5295" marT="52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50" u="none" strike="noStrike">
                          <a:effectLst/>
                        </a:rPr>
                        <a:t>*</a:t>
                      </a:r>
                      <a:endParaRPr lang="nb-N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5" marR="5295" marT="5295" marB="0" anchor="b"/>
                </a:tc>
                <a:extLst>
                  <a:ext uri="{0D108BD9-81ED-4DB2-BD59-A6C34878D82A}">
                    <a16:rowId xmlns:a16="http://schemas.microsoft.com/office/drawing/2014/main" val="2433271347"/>
                  </a:ext>
                </a:extLst>
              </a:tr>
              <a:tr h="127810">
                <a:tc>
                  <a:txBody>
                    <a:bodyPr/>
                    <a:lstStyle/>
                    <a:p>
                      <a:pPr algn="l" fontAlgn="b"/>
                      <a:r>
                        <a:rPr lang="nb-NO" sz="1050" u="none" strike="noStrike">
                          <a:effectLst/>
                        </a:rPr>
                        <a:t>STORFJORD</a:t>
                      </a:r>
                      <a:endParaRPr lang="nb-N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5" marR="5295" marT="52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50" u="none" strike="noStrike">
                          <a:effectLst/>
                        </a:rPr>
                        <a:t>*</a:t>
                      </a:r>
                      <a:endParaRPr lang="nb-N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5" marR="5295" marT="5295" marB="0" anchor="b"/>
                </a:tc>
                <a:extLst>
                  <a:ext uri="{0D108BD9-81ED-4DB2-BD59-A6C34878D82A}">
                    <a16:rowId xmlns:a16="http://schemas.microsoft.com/office/drawing/2014/main" val="3866881970"/>
                  </a:ext>
                </a:extLst>
              </a:tr>
              <a:tr h="127810">
                <a:tc>
                  <a:txBody>
                    <a:bodyPr/>
                    <a:lstStyle/>
                    <a:p>
                      <a:pPr algn="l" fontAlgn="b"/>
                      <a:r>
                        <a:rPr lang="nb-NO" sz="1050" u="none" strike="noStrike" dirty="0">
                          <a:effectLst/>
                        </a:rPr>
                        <a:t>KÅFJORD</a:t>
                      </a:r>
                      <a:endParaRPr lang="nb-NO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5" marR="5295" marT="52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50" u="none" strike="noStrike">
                          <a:effectLst/>
                        </a:rPr>
                        <a:t>*</a:t>
                      </a:r>
                      <a:endParaRPr lang="nb-N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5" marR="5295" marT="5295" marB="0" anchor="b"/>
                </a:tc>
                <a:extLst>
                  <a:ext uri="{0D108BD9-81ED-4DB2-BD59-A6C34878D82A}">
                    <a16:rowId xmlns:a16="http://schemas.microsoft.com/office/drawing/2014/main" val="3004440380"/>
                  </a:ext>
                </a:extLst>
              </a:tr>
              <a:tr h="127810">
                <a:tc>
                  <a:txBody>
                    <a:bodyPr/>
                    <a:lstStyle/>
                    <a:p>
                      <a:pPr algn="l" fontAlgn="b"/>
                      <a:r>
                        <a:rPr lang="nb-NO" sz="1050" u="none" strike="noStrike">
                          <a:effectLst/>
                        </a:rPr>
                        <a:t>SKJERVØY</a:t>
                      </a:r>
                      <a:endParaRPr lang="nb-N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5" marR="5295" marT="52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50" u="none" strike="noStrike">
                          <a:effectLst/>
                        </a:rPr>
                        <a:t>*</a:t>
                      </a:r>
                      <a:endParaRPr lang="nb-N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5" marR="5295" marT="5295" marB="0" anchor="b"/>
                </a:tc>
                <a:extLst>
                  <a:ext uri="{0D108BD9-81ED-4DB2-BD59-A6C34878D82A}">
                    <a16:rowId xmlns:a16="http://schemas.microsoft.com/office/drawing/2014/main" val="2566470746"/>
                  </a:ext>
                </a:extLst>
              </a:tr>
              <a:tr h="127810">
                <a:tc>
                  <a:txBody>
                    <a:bodyPr/>
                    <a:lstStyle/>
                    <a:p>
                      <a:pPr algn="l" fontAlgn="b"/>
                      <a:r>
                        <a:rPr lang="nb-NO" sz="1050" u="none" strike="noStrike">
                          <a:effectLst/>
                        </a:rPr>
                        <a:t>NORDREISA</a:t>
                      </a:r>
                      <a:endParaRPr lang="nb-N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5" marR="5295" marT="52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50" u="none" strike="noStrike" dirty="0">
                          <a:effectLst/>
                        </a:rPr>
                        <a:t>*</a:t>
                      </a:r>
                      <a:endParaRPr lang="nb-NO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5" marR="5295" marT="5295" marB="0" anchor="b"/>
                </a:tc>
                <a:extLst>
                  <a:ext uri="{0D108BD9-81ED-4DB2-BD59-A6C34878D82A}">
                    <a16:rowId xmlns:a16="http://schemas.microsoft.com/office/drawing/2014/main" val="773204947"/>
                  </a:ext>
                </a:extLst>
              </a:tr>
              <a:tr h="127810">
                <a:tc>
                  <a:txBody>
                    <a:bodyPr/>
                    <a:lstStyle/>
                    <a:p>
                      <a:pPr algn="l" fontAlgn="b"/>
                      <a:endParaRPr lang="nb-N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5" marR="5295" marT="52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50" b="1" u="none" strike="noStrike" dirty="0">
                          <a:effectLst/>
                        </a:rPr>
                        <a:t>476</a:t>
                      </a:r>
                      <a:endParaRPr lang="nb-NO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5" marR="5295" marT="5295" marB="0" anchor="b"/>
                </a:tc>
                <a:extLst>
                  <a:ext uri="{0D108BD9-81ED-4DB2-BD59-A6C34878D82A}">
                    <a16:rowId xmlns:a16="http://schemas.microsoft.com/office/drawing/2014/main" val="2626976889"/>
                  </a:ext>
                </a:extLst>
              </a:tr>
              <a:tr h="127810">
                <a:tc>
                  <a:txBody>
                    <a:bodyPr/>
                    <a:lstStyle/>
                    <a:p>
                      <a:pPr algn="l" fontAlgn="b"/>
                      <a:endParaRPr lang="nb-N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5" marR="5295" marT="52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5" marR="5295" marT="5295" marB="0" anchor="b"/>
                </a:tc>
                <a:extLst>
                  <a:ext uri="{0D108BD9-81ED-4DB2-BD59-A6C34878D82A}">
                    <a16:rowId xmlns:a16="http://schemas.microsoft.com/office/drawing/2014/main" val="2042289778"/>
                  </a:ext>
                </a:extLst>
              </a:tr>
              <a:tr h="127810">
                <a:tc>
                  <a:txBody>
                    <a:bodyPr/>
                    <a:lstStyle/>
                    <a:p>
                      <a:pPr algn="l" fontAlgn="b"/>
                      <a:r>
                        <a:rPr lang="nb-NO" sz="1050" u="none" strike="noStrike">
                          <a:effectLst/>
                        </a:rPr>
                        <a:t>HARSTAD</a:t>
                      </a:r>
                      <a:endParaRPr lang="nb-N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5" marR="5295" marT="52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50" u="none" strike="noStrike">
                          <a:effectLst/>
                        </a:rPr>
                        <a:t>26</a:t>
                      </a:r>
                      <a:endParaRPr lang="nb-N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5" marR="5295" marT="5295" marB="0" anchor="b"/>
                </a:tc>
                <a:extLst>
                  <a:ext uri="{0D108BD9-81ED-4DB2-BD59-A6C34878D82A}">
                    <a16:rowId xmlns:a16="http://schemas.microsoft.com/office/drawing/2014/main" val="2840788642"/>
                  </a:ext>
                </a:extLst>
              </a:tr>
              <a:tr h="127810">
                <a:tc>
                  <a:txBody>
                    <a:bodyPr/>
                    <a:lstStyle/>
                    <a:p>
                      <a:pPr algn="l" fontAlgn="b"/>
                      <a:r>
                        <a:rPr lang="nb-NO" sz="1050" u="none" strike="noStrike">
                          <a:effectLst/>
                        </a:rPr>
                        <a:t>TJELDSUND</a:t>
                      </a:r>
                      <a:endParaRPr lang="nb-N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5" marR="5295" marT="52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50" u="none" strike="noStrike" dirty="0">
                          <a:effectLst/>
                        </a:rPr>
                        <a:t>6</a:t>
                      </a:r>
                      <a:endParaRPr lang="nb-NO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5" marR="5295" marT="5295" marB="0" anchor="b"/>
                </a:tc>
                <a:extLst>
                  <a:ext uri="{0D108BD9-81ED-4DB2-BD59-A6C34878D82A}">
                    <a16:rowId xmlns:a16="http://schemas.microsoft.com/office/drawing/2014/main" val="4195155214"/>
                  </a:ext>
                </a:extLst>
              </a:tr>
              <a:tr h="127810">
                <a:tc>
                  <a:txBody>
                    <a:bodyPr/>
                    <a:lstStyle/>
                    <a:p>
                      <a:pPr algn="l" fontAlgn="b"/>
                      <a:r>
                        <a:rPr lang="nb-NO" sz="1050" u="none" strike="noStrike">
                          <a:effectLst/>
                        </a:rPr>
                        <a:t>BARDU</a:t>
                      </a:r>
                      <a:endParaRPr lang="nb-N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5" marR="5295" marT="52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50" u="none" strike="noStrike" dirty="0">
                          <a:effectLst/>
                        </a:rPr>
                        <a:t>7</a:t>
                      </a:r>
                      <a:endParaRPr lang="nb-NO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5" marR="5295" marT="5295" marB="0" anchor="b"/>
                </a:tc>
                <a:extLst>
                  <a:ext uri="{0D108BD9-81ED-4DB2-BD59-A6C34878D82A}">
                    <a16:rowId xmlns:a16="http://schemas.microsoft.com/office/drawing/2014/main" val="2479201774"/>
                  </a:ext>
                </a:extLst>
              </a:tr>
              <a:tr h="127810">
                <a:tc>
                  <a:txBody>
                    <a:bodyPr/>
                    <a:lstStyle/>
                    <a:p>
                      <a:pPr algn="l" fontAlgn="b"/>
                      <a:r>
                        <a:rPr lang="nb-NO" sz="1050" u="none" strike="noStrike">
                          <a:effectLst/>
                        </a:rPr>
                        <a:t>KVÆFJORD</a:t>
                      </a:r>
                      <a:endParaRPr lang="nb-N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5" marR="5295" marT="52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50" u="none" strike="noStrike" dirty="0">
                          <a:effectLst/>
                        </a:rPr>
                        <a:t>*</a:t>
                      </a:r>
                      <a:endParaRPr lang="nb-NO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5" marR="5295" marT="5295" marB="0" anchor="b"/>
                </a:tc>
                <a:extLst>
                  <a:ext uri="{0D108BD9-81ED-4DB2-BD59-A6C34878D82A}">
                    <a16:rowId xmlns:a16="http://schemas.microsoft.com/office/drawing/2014/main" val="1006616176"/>
                  </a:ext>
                </a:extLst>
              </a:tr>
              <a:tr h="127810">
                <a:tc>
                  <a:txBody>
                    <a:bodyPr/>
                    <a:lstStyle/>
                    <a:p>
                      <a:pPr algn="l" fontAlgn="b"/>
                      <a:r>
                        <a:rPr lang="nb-NO" sz="1050" u="none" strike="noStrike">
                          <a:effectLst/>
                        </a:rPr>
                        <a:t>GRATANGEN</a:t>
                      </a:r>
                      <a:endParaRPr lang="nb-N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5" marR="5295" marT="52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50" u="none" strike="noStrike" dirty="0">
                          <a:effectLst/>
                        </a:rPr>
                        <a:t>*</a:t>
                      </a:r>
                      <a:endParaRPr lang="nb-NO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5" marR="5295" marT="5295" marB="0" anchor="b"/>
                </a:tc>
                <a:extLst>
                  <a:ext uri="{0D108BD9-81ED-4DB2-BD59-A6C34878D82A}">
                    <a16:rowId xmlns:a16="http://schemas.microsoft.com/office/drawing/2014/main" val="2612339684"/>
                  </a:ext>
                </a:extLst>
              </a:tr>
              <a:tr h="127810">
                <a:tc>
                  <a:txBody>
                    <a:bodyPr/>
                    <a:lstStyle/>
                    <a:p>
                      <a:pPr algn="l" fontAlgn="b"/>
                      <a:r>
                        <a:rPr lang="nb-NO" sz="1050" u="none" strike="noStrike">
                          <a:effectLst/>
                        </a:rPr>
                        <a:t>LAVANGEN</a:t>
                      </a:r>
                      <a:endParaRPr lang="nb-N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5" marR="5295" marT="52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50" u="none" strike="noStrike" dirty="0">
                          <a:effectLst/>
                        </a:rPr>
                        <a:t>*</a:t>
                      </a:r>
                      <a:endParaRPr lang="nb-NO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5" marR="5295" marT="5295" marB="0" anchor="b"/>
                </a:tc>
                <a:extLst>
                  <a:ext uri="{0D108BD9-81ED-4DB2-BD59-A6C34878D82A}">
                    <a16:rowId xmlns:a16="http://schemas.microsoft.com/office/drawing/2014/main" val="3245887803"/>
                  </a:ext>
                </a:extLst>
              </a:tr>
              <a:tr h="127810">
                <a:tc>
                  <a:txBody>
                    <a:bodyPr/>
                    <a:lstStyle/>
                    <a:p>
                      <a:pPr algn="l" fontAlgn="b"/>
                      <a:r>
                        <a:rPr lang="nb-NO" sz="1050" u="none" strike="noStrike">
                          <a:effectLst/>
                        </a:rPr>
                        <a:t>IBESTAD</a:t>
                      </a:r>
                      <a:endParaRPr lang="nb-N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5" marR="5295" marT="52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50" u="none" strike="noStrike" dirty="0">
                          <a:effectLst/>
                        </a:rPr>
                        <a:t>*</a:t>
                      </a:r>
                      <a:endParaRPr lang="nb-NO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5" marR="5295" marT="5295" marB="0" anchor="b"/>
                </a:tc>
                <a:extLst>
                  <a:ext uri="{0D108BD9-81ED-4DB2-BD59-A6C34878D82A}">
                    <a16:rowId xmlns:a16="http://schemas.microsoft.com/office/drawing/2014/main" val="2044064623"/>
                  </a:ext>
                </a:extLst>
              </a:tr>
              <a:tr h="127810">
                <a:tc>
                  <a:txBody>
                    <a:bodyPr/>
                    <a:lstStyle/>
                    <a:p>
                      <a:pPr algn="l" fontAlgn="b"/>
                      <a:r>
                        <a:rPr lang="nb-NO" sz="1050" u="none" strike="noStrike">
                          <a:effectLst/>
                        </a:rPr>
                        <a:t>SALANGEN</a:t>
                      </a:r>
                      <a:endParaRPr lang="nb-N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5" marR="5295" marT="52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50" u="none" strike="noStrike" dirty="0">
                          <a:effectLst/>
                        </a:rPr>
                        <a:t>*</a:t>
                      </a:r>
                      <a:endParaRPr lang="nb-NO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5" marR="5295" marT="5295" marB="0" anchor="b"/>
                </a:tc>
                <a:extLst>
                  <a:ext uri="{0D108BD9-81ED-4DB2-BD59-A6C34878D82A}">
                    <a16:rowId xmlns:a16="http://schemas.microsoft.com/office/drawing/2014/main" val="3915322509"/>
                  </a:ext>
                </a:extLst>
              </a:tr>
              <a:tr h="127810">
                <a:tc>
                  <a:txBody>
                    <a:bodyPr/>
                    <a:lstStyle/>
                    <a:p>
                      <a:pPr algn="l" fontAlgn="b"/>
                      <a:endParaRPr lang="nb-N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5" marR="5295" marT="52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50" b="1" u="none" strike="noStrike" dirty="0">
                          <a:effectLst/>
                        </a:rPr>
                        <a:t>42</a:t>
                      </a:r>
                      <a:endParaRPr lang="nb-NO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5" marR="5295" marT="5295" marB="0" anchor="b"/>
                </a:tc>
                <a:extLst>
                  <a:ext uri="{0D108BD9-81ED-4DB2-BD59-A6C34878D82A}">
                    <a16:rowId xmlns:a16="http://schemas.microsoft.com/office/drawing/2014/main" val="2504815612"/>
                  </a:ext>
                </a:extLst>
              </a:tr>
            </a:tbl>
          </a:graphicData>
        </a:graphic>
      </p:graphicFrame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96F260D2-C84B-44EA-AB38-DCD27C4AF600}"/>
              </a:ext>
            </a:extLst>
          </p:cNvPr>
          <p:cNvGraphicFramePr>
            <a:graphicFrameLocks noGrp="1"/>
          </p:cNvGraphicFramePr>
          <p:nvPr/>
        </p:nvGraphicFramePr>
        <p:xfrm>
          <a:off x="7396479" y="2682718"/>
          <a:ext cx="1476587" cy="23090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6638">
                  <a:extLst>
                    <a:ext uri="{9D8B030D-6E8A-4147-A177-3AD203B41FA5}">
                      <a16:colId xmlns:a16="http://schemas.microsoft.com/office/drawing/2014/main" val="3028373043"/>
                    </a:ext>
                  </a:extLst>
                </a:gridCol>
                <a:gridCol w="249949">
                  <a:extLst>
                    <a:ext uri="{9D8B030D-6E8A-4147-A177-3AD203B41FA5}">
                      <a16:colId xmlns:a16="http://schemas.microsoft.com/office/drawing/2014/main" val="658390375"/>
                    </a:ext>
                  </a:extLst>
                </a:gridCol>
              </a:tblGrid>
              <a:tr h="186511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VADSØ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48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68490716"/>
                  </a:ext>
                </a:extLst>
              </a:tr>
              <a:tr h="232208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SØR-VARANGER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14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25596775"/>
                  </a:ext>
                </a:extLst>
              </a:tr>
              <a:tr h="186511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TANA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6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27659041"/>
                  </a:ext>
                </a:extLst>
              </a:tr>
              <a:tr h="186511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VARDØ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*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61548969"/>
                  </a:ext>
                </a:extLst>
              </a:tr>
              <a:tr h="186511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MÅSØY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*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06208988"/>
                  </a:ext>
                </a:extLst>
              </a:tr>
              <a:tr h="212302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NORDKAPP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*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01885474"/>
                  </a:ext>
                </a:extLst>
              </a:tr>
              <a:tr h="186511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LEBESBY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*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5855209"/>
                  </a:ext>
                </a:extLst>
              </a:tr>
              <a:tr h="186511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GAMVIK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*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12993756"/>
                  </a:ext>
                </a:extLst>
              </a:tr>
              <a:tr h="186511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BERLEVÅG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*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6824218"/>
                  </a:ext>
                </a:extLst>
              </a:tr>
              <a:tr h="186511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NESSEBY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*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58082455"/>
                  </a:ext>
                </a:extLst>
              </a:tr>
              <a:tr h="185943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BÅTSFJORD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*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11607249"/>
                  </a:ext>
                </a:extLst>
              </a:tr>
              <a:tr h="186511"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 dirty="0">
                          <a:effectLst/>
                        </a:rPr>
                        <a:t>77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58433525"/>
                  </a:ext>
                </a:extLst>
              </a:tr>
            </a:tbl>
          </a:graphicData>
        </a:graphic>
      </p:graphicFrame>
      <p:graphicFrame>
        <p:nvGraphicFramePr>
          <p:cNvPr id="7" name="Tabell 6">
            <a:extLst>
              <a:ext uri="{FF2B5EF4-FFF2-40B4-BE49-F238E27FC236}">
                <a16:creationId xmlns:a16="http://schemas.microsoft.com/office/drawing/2014/main" id="{42EDF17D-C963-4EE0-BD74-2ED28DDB1F11}"/>
              </a:ext>
            </a:extLst>
          </p:cNvPr>
          <p:cNvGraphicFramePr>
            <a:graphicFrameLocks noGrp="1"/>
          </p:cNvGraphicFramePr>
          <p:nvPr/>
        </p:nvGraphicFramePr>
        <p:xfrm>
          <a:off x="2660279" y="555590"/>
          <a:ext cx="1829753" cy="1280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2353">
                  <a:extLst>
                    <a:ext uri="{9D8B030D-6E8A-4147-A177-3AD203B41FA5}">
                      <a16:colId xmlns:a16="http://schemas.microsoft.com/office/drawing/2014/main" val="3691045804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3341427699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ALTA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34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5064531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HAMMERFEST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18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397905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KVÆNANGEN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*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413613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LOPPA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*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5073779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HASVIK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*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9359745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PORSANGER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*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1314767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 dirty="0">
                          <a:effectLst/>
                        </a:rPr>
                        <a:t>59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81678545"/>
                  </a:ext>
                </a:extLst>
              </a:tr>
            </a:tbl>
          </a:graphicData>
        </a:graphic>
      </p:graphicFrame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694E5235-FCCA-4668-8EC2-4C62E6241C34}"/>
              </a:ext>
            </a:extLst>
          </p:cNvPr>
          <p:cNvGraphicFramePr>
            <a:graphicFrameLocks noGrp="1"/>
          </p:cNvGraphicFramePr>
          <p:nvPr/>
        </p:nvGraphicFramePr>
        <p:xfrm>
          <a:off x="5126080" y="4247215"/>
          <a:ext cx="1772603" cy="548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5203">
                  <a:extLst>
                    <a:ext uri="{9D8B030D-6E8A-4147-A177-3AD203B41FA5}">
                      <a16:colId xmlns:a16="http://schemas.microsoft.com/office/drawing/2014/main" val="2165369686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483134509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KAUTOKEINO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 dirty="0">
                          <a:effectLst/>
                        </a:rPr>
                        <a:t>11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7587199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KARASJOK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10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2607684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 dirty="0">
                          <a:effectLst/>
                        </a:rPr>
                        <a:t>21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87034246"/>
                  </a:ext>
                </a:extLst>
              </a:tr>
            </a:tbl>
          </a:graphicData>
        </a:graphic>
      </p:graphicFrame>
      <p:sp>
        <p:nvSpPr>
          <p:cNvPr id="9" name="TekstSylinder 8">
            <a:extLst>
              <a:ext uri="{FF2B5EF4-FFF2-40B4-BE49-F238E27FC236}">
                <a16:creationId xmlns:a16="http://schemas.microsoft.com/office/drawing/2014/main" id="{4C43C0C7-52AF-470A-B2DE-8D2DB869AC38}"/>
              </a:ext>
            </a:extLst>
          </p:cNvPr>
          <p:cNvSpPr txBox="1"/>
          <p:nvPr/>
        </p:nvSpPr>
        <p:spPr>
          <a:xfrm>
            <a:off x="7626773" y="15215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highlight>
                  <a:srgbClr val="FFFF00"/>
                </a:highlight>
              </a:rPr>
              <a:t>77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2B83B842-B940-4DD1-A05A-B0A698C49B25}"/>
              </a:ext>
            </a:extLst>
          </p:cNvPr>
          <p:cNvSpPr txBox="1"/>
          <p:nvPr/>
        </p:nvSpPr>
        <p:spPr>
          <a:xfrm>
            <a:off x="6012381" y="3103142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highlight>
                  <a:srgbClr val="FFFF00"/>
                </a:highlight>
              </a:rPr>
              <a:t>21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1412909A-F141-4E75-8F61-9118D29BDAF9}"/>
              </a:ext>
            </a:extLst>
          </p:cNvPr>
          <p:cNvSpPr txBox="1"/>
          <p:nvPr/>
        </p:nvSpPr>
        <p:spPr>
          <a:xfrm>
            <a:off x="2770293" y="3885797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highlight>
                  <a:srgbClr val="FFFF00"/>
                </a:highlight>
              </a:rPr>
              <a:t>42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27FAF1C3-B088-4822-94FB-152FB7C38FC8}"/>
              </a:ext>
            </a:extLst>
          </p:cNvPr>
          <p:cNvSpPr txBox="1"/>
          <p:nvPr/>
        </p:nvSpPr>
        <p:spPr>
          <a:xfrm>
            <a:off x="3786292" y="2589014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highlight>
                  <a:srgbClr val="FFFF00"/>
                </a:highlight>
              </a:rPr>
              <a:t>476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866BC04D-621C-4F8F-A5F6-8B9110EF152F}"/>
              </a:ext>
            </a:extLst>
          </p:cNvPr>
          <p:cNvSpPr txBox="1"/>
          <p:nvPr/>
        </p:nvSpPr>
        <p:spPr>
          <a:xfrm>
            <a:off x="3192722" y="4548289"/>
            <a:ext cx="31933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983"/>
            <a:r>
              <a:rPr lang="nb-NO" sz="1050" i="1" dirty="0">
                <a:solidFill>
                  <a:prstClr val="black"/>
                </a:solidFill>
                <a:latin typeface="Georgia"/>
              </a:rPr>
              <a:t>* 5 eller færre medlemmer</a:t>
            </a:r>
          </a:p>
        </p:txBody>
      </p:sp>
    </p:spTree>
    <p:extLst>
      <p:ext uri="{BB962C8B-B14F-4D97-AF65-F5344CB8AC3E}">
        <p14:creationId xmlns:p14="http://schemas.microsoft.com/office/powerpoint/2010/main" val="1323557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2509534F-46DB-4509-8DA6-4C2794D04F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9900" y="888"/>
            <a:ext cx="5144200" cy="5144200"/>
          </a:xfrm>
          <a:prstGeom prst="rect">
            <a:avLst/>
          </a:prstGeom>
          <a:noFill/>
        </p:spPr>
      </p:pic>
      <p:sp>
        <p:nvSpPr>
          <p:cNvPr id="5" name="Plassholder for lysbildenummer 4" hidden="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nb-NO"/>
              <a:t>Side </a:t>
            </a:r>
            <a:fld id="{F2A7AE3A-B4F1-4415-AE3C-333381EBD701}" type="slidenum">
              <a:rPr lang="nb-NO" smtClean="0"/>
              <a:pPr>
                <a:spcAft>
                  <a:spcPts val="600"/>
                </a:spcAft>
              </a:pPr>
              <a:t>14</a:t>
            </a:fld>
            <a:endParaRPr lang="nb-NO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CA6FCBC8-16C1-45E6-8F71-8C4118E5C839}"/>
              </a:ext>
            </a:extLst>
          </p:cNvPr>
          <p:cNvSpPr txBox="1"/>
          <p:nvPr/>
        </p:nvSpPr>
        <p:spPr>
          <a:xfrm>
            <a:off x="69064" y="237744"/>
            <a:ext cx="259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</a:rPr>
              <a:t>Viken</a:t>
            </a:r>
          </a:p>
          <a:p>
            <a:r>
              <a:rPr lang="nb-NO" dirty="0">
                <a:solidFill>
                  <a:srgbClr val="FF0000"/>
                </a:solidFill>
              </a:rPr>
              <a:t>2862 medlemmer</a:t>
            </a:r>
          </a:p>
          <a:p>
            <a:endParaRPr lang="nb-NO" sz="1200" dirty="0"/>
          </a:p>
        </p:txBody>
      </p:sp>
      <p:graphicFrame>
        <p:nvGraphicFramePr>
          <p:cNvPr id="10" name="Tabell 9">
            <a:extLst>
              <a:ext uri="{FF2B5EF4-FFF2-40B4-BE49-F238E27FC236}">
                <a16:creationId xmlns:a16="http://schemas.microsoft.com/office/drawing/2014/main" id="{96F9D34B-574D-4DD9-997F-E754743EAF1D}"/>
              </a:ext>
            </a:extLst>
          </p:cNvPr>
          <p:cNvGraphicFramePr>
            <a:graphicFrameLocks noGrp="1"/>
          </p:cNvGraphicFramePr>
          <p:nvPr/>
        </p:nvGraphicFramePr>
        <p:xfrm>
          <a:off x="295200" y="995886"/>
          <a:ext cx="1560448" cy="5630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2080">
                  <a:extLst>
                    <a:ext uri="{9D8B030D-6E8A-4147-A177-3AD203B41FA5}">
                      <a16:colId xmlns:a16="http://schemas.microsoft.com/office/drawing/2014/main" val="2759610479"/>
                    </a:ext>
                  </a:extLst>
                </a:gridCol>
                <a:gridCol w="628368">
                  <a:extLst>
                    <a:ext uri="{9D8B030D-6E8A-4147-A177-3AD203B41FA5}">
                      <a16:colId xmlns:a16="http://schemas.microsoft.com/office/drawing/2014/main" val="2502043438"/>
                    </a:ext>
                  </a:extLst>
                </a:gridCol>
              </a:tblGrid>
              <a:tr h="187695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BÆRUM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 dirty="0">
                          <a:effectLst/>
                        </a:rPr>
                        <a:t>622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6323510"/>
                  </a:ext>
                </a:extLst>
              </a:tr>
              <a:tr h="187695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ASKER (NYE)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 dirty="0">
                          <a:effectLst/>
                        </a:rPr>
                        <a:t>338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09525132"/>
                  </a:ext>
                </a:extLst>
              </a:tr>
              <a:tr h="187695"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960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87299040"/>
                  </a:ext>
                </a:extLst>
              </a:tr>
            </a:tbl>
          </a:graphicData>
        </a:graphic>
      </p:graphicFrame>
      <p:graphicFrame>
        <p:nvGraphicFramePr>
          <p:cNvPr id="11" name="Tabell 10">
            <a:extLst>
              <a:ext uri="{FF2B5EF4-FFF2-40B4-BE49-F238E27FC236}">
                <a16:creationId xmlns:a16="http://schemas.microsoft.com/office/drawing/2014/main" id="{7DE26A41-DC32-464A-A3EE-C109E54344DA}"/>
              </a:ext>
            </a:extLst>
          </p:cNvPr>
          <p:cNvGraphicFramePr>
            <a:graphicFrameLocks noGrp="1"/>
          </p:cNvGraphicFramePr>
          <p:nvPr/>
        </p:nvGraphicFramePr>
        <p:xfrm>
          <a:off x="7219902" y="2535022"/>
          <a:ext cx="1892300" cy="1143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0300">
                  <a:extLst>
                    <a:ext uri="{9D8B030D-6E8A-4147-A177-3AD203B41FA5}">
                      <a16:colId xmlns:a16="http://schemas.microsoft.com/office/drawing/2014/main" val="402157904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25117036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NORDRE FOLLO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275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029428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NESODDEN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 dirty="0">
                          <a:effectLst/>
                        </a:rPr>
                        <a:t>163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013865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ÅS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 dirty="0">
                          <a:effectLst/>
                        </a:rPr>
                        <a:t>60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979477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FROGN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 dirty="0">
                          <a:effectLst/>
                        </a:rPr>
                        <a:t>44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505976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VESTBY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 dirty="0">
                          <a:effectLst/>
                        </a:rPr>
                        <a:t>42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080240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0000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 dirty="0">
                          <a:effectLst/>
                          <a:highlight>
                            <a:srgbClr val="0000FF"/>
                          </a:highlight>
                        </a:rPr>
                        <a:t>584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00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97316347"/>
                  </a:ext>
                </a:extLst>
              </a:tr>
            </a:tbl>
          </a:graphicData>
        </a:graphic>
      </p:graphicFrame>
      <p:graphicFrame>
        <p:nvGraphicFramePr>
          <p:cNvPr id="13" name="Tabell 12">
            <a:extLst>
              <a:ext uri="{FF2B5EF4-FFF2-40B4-BE49-F238E27FC236}">
                <a16:creationId xmlns:a16="http://schemas.microsoft.com/office/drawing/2014/main" id="{DF60B879-1EAE-4DC6-9005-7C76CF7F7E7B}"/>
              </a:ext>
            </a:extLst>
          </p:cNvPr>
          <p:cNvGraphicFramePr>
            <a:graphicFrameLocks noGrp="1"/>
          </p:cNvGraphicFramePr>
          <p:nvPr/>
        </p:nvGraphicFramePr>
        <p:xfrm>
          <a:off x="7219902" y="3769552"/>
          <a:ext cx="1892300" cy="952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0300">
                  <a:extLst>
                    <a:ext uri="{9D8B030D-6E8A-4147-A177-3AD203B41FA5}">
                      <a16:colId xmlns:a16="http://schemas.microsoft.com/office/drawing/2014/main" val="387675529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0585777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MOSS (NYE)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141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347729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FREDRIKSTAD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 dirty="0">
                          <a:effectLst/>
                        </a:rPr>
                        <a:t>140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513508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SARPSBORG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 dirty="0">
                          <a:effectLst/>
                        </a:rPr>
                        <a:t>43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32299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HALDEN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 dirty="0">
                          <a:effectLst/>
                        </a:rPr>
                        <a:t>24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136074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348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01015722"/>
                  </a:ext>
                </a:extLst>
              </a:tr>
            </a:tbl>
          </a:graphicData>
        </a:graphic>
      </p:graphicFrame>
      <p:graphicFrame>
        <p:nvGraphicFramePr>
          <p:cNvPr id="14" name="Tabell 13">
            <a:extLst>
              <a:ext uri="{FF2B5EF4-FFF2-40B4-BE49-F238E27FC236}">
                <a16:creationId xmlns:a16="http://schemas.microsoft.com/office/drawing/2014/main" id="{3A7EB0B2-4CC4-4806-9586-29DBF03D83F8}"/>
              </a:ext>
            </a:extLst>
          </p:cNvPr>
          <p:cNvGraphicFramePr>
            <a:graphicFrameLocks noGrp="1"/>
          </p:cNvGraphicFramePr>
          <p:nvPr/>
        </p:nvGraphicFramePr>
        <p:xfrm>
          <a:off x="295200" y="1826882"/>
          <a:ext cx="1557046" cy="7456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2080">
                  <a:extLst>
                    <a:ext uri="{9D8B030D-6E8A-4147-A177-3AD203B41FA5}">
                      <a16:colId xmlns:a16="http://schemas.microsoft.com/office/drawing/2014/main" val="3548699705"/>
                    </a:ext>
                  </a:extLst>
                </a:gridCol>
                <a:gridCol w="624966">
                  <a:extLst>
                    <a:ext uri="{9D8B030D-6E8A-4147-A177-3AD203B41FA5}">
                      <a16:colId xmlns:a16="http://schemas.microsoft.com/office/drawing/2014/main" val="3677816487"/>
                    </a:ext>
                  </a:extLst>
                </a:gridCol>
              </a:tblGrid>
              <a:tr h="186415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DRAMMEN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 dirty="0">
                          <a:effectLst/>
                        </a:rPr>
                        <a:t>201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97471344"/>
                  </a:ext>
                </a:extLst>
              </a:tr>
              <a:tr h="186415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LIER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 dirty="0">
                          <a:effectLst/>
                        </a:rPr>
                        <a:t>54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45682459"/>
                  </a:ext>
                </a:extLst>
              </a:tr>
              <a:tr h="186415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ØVRE EIKER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 dirty="0">
                          <a:effectLst/>
                        </a:rPr>
                        <a:t>11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56543058"/>
                  </a:ext>
                </a:extLst>
              </a:tr>
              <a:tr h="186415"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 dirty="0">
                          <a:effectLst/>
                          <a:highlight>
                            <a:srgbClr val="00FFFF"/>
                          </a:highlight>
                        </a:rPr>
                        <a:t>266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28703839"/>
                  </a:ext>
                </a:extLst>
              </a:tr>
            </a:tbl>
          </a:graphicData>
        </a:graphic>
      </p:graphicFrame>
      <p:graphicFrame>
        <p:nvGraphicFramePr>
          <p:cNvPr id="15" name="Tabell 14">
            <a:extLst>
              <a:ext uri="{FF2B5EF4-FFF2-40B4-BE49-F238E27FC236}">
                <a16:creationId xmlns:a16="http://schemas.microsoft.com/office/drawing/2014/main" id="{2B24A205-27D0-4EC9-80DB-35A55F7220DE}"/>
              </a:ext>
            </a:extLst>
          </p:cNvPr>
          <p:cNvGraphicFramePr>
            <a:graphicFrameLocks noGrp="1"/>
          </p:cNvGraphicFramePr>
          <p:nvPr/>
        </p:nvGraphicFramePr>
        <p:xfrm>
          <a:off x="7219902" y="771176"/>
          <a:ext cx="1894790" cy="16783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0300">
                  <a:extLst>
                    <a:ext uri="{9D8B030D-6E8A-4147-A177-3AD203B41FA5}">
                      <a16:colId xmlns:a16="http://schemas.microsoft.com/office/drawing/2014/main" val="4031293396"/>
                    </a:ext>
                  </a:extLst>
                </a:gridCol>
                <a:gridCol w="764490">
                  <a:extLst>
                    <a:ext uri="{9D8B030D-6E8A-4147-A177-3AD203B41FA5}">
                      <a16:colId xmlns:a16="http://schemas.microsoft.com/office/drawing/2014/main" val="36916703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LILLESTRØM (NYE)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210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237711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LØRENSKOG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83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660755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NITTEDAL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 dirty="0">
                          <a:effectLst/>
                        </a:rPr>
                        <a:t>77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239623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RÆLINGEN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 dirty="0">
                          <a:effectLst/>
                        </a:rPr>
                        <a:t>34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237662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GJERDRUM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 dirty="0">
                          <a:effectLst/>
                        </a:rPr>
                        <a:t>18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035323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ULLENSAKER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 dirty="0">
                          <a:effectLst/>
                        </a:rPr>
                        <a:t>52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117088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NANNESTAD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 dirty="0">
                          <a:effectLst/>
                        </a:rPr>
                        <a:t>11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085077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485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90361926"/>
                  </a:ext>
                </a:extLst>
              </a:tr>
            </a:tbl>
          </a:graphicData>
        </a:graphic>
      </p:graphicFrame>
      <p:graphicFrame>
        <p:nvGraphicFramePr>
          <p:cNvPr id="16" name="Tabell 15">
            <a:extLst>
              <a:ext uri="{FF2B5EF4-FFF2-40B4-BE49-F238E27FC236}">
                <a16:creationId xmlns:a16="http://schemas.microsoft.com/office/drawing/2014/main" id="{12C73D1A-CE6E-4531-8A64-189F091CCC39}"/>
              </a:ext>
            </a:extLst>
          </p:cNvPr>
          <p:cNvGraphicFramePr>
            <a:graphicFrameLocks noGrp="1"/>
          </p:cNvGraphicFramePr>
          <p:nvPr/>
        </p:nvGraphicFramePr>
        <p:xfrm>
          <a:off x="295200" y="3566306"/>
          <a:ext cx="1560448" cy="9508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6403">
                  <a:extLst>
                    <a:ext uri="{9D8B030D-6E8A-4147-A177-3AD203B41FA5}">
                      <a16:colId xmlns:a16="http://schemas.microsoft.com/office/drawing/2014/main" val="1893123983"/>
                    </a:ext>
                  </a:extLst>
                </a:gridCol>
                <a:gridCol w="604045">
                  <a:extLst>
                    <a:ext uri="{9D8B030D-6E8A-4147-A177-3AD203B41FA5}">
                      <a16:colId xmlns:a16="http://schemas.microsoft.com/office/drawing/2014/main" val="1461235948"/>
                    </a:ext>
                  </a:extLst>
                </a:gridCol>
              </a:tblGrid>
              <a:tr h="237708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EIDSVOLL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42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04907459"/>
                  </a:ext>
                </a:extLst>
              </a:tr>
              <a:tr h="237708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RINGERIKE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27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05037871"/>
                  </a:ext>
                </a:extLst>
              </a:tr>
              <a:tr h="237708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KONGSBERG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22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79235466"/>
                  </a:ext>
                </a:extLst>
              </a:tr>
              <a:tr h="237708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HOLE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 dirty="0">
                          <a:effectLst/>
                        </a:rPr>
                        <a:t>14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32942375"/>
                  </a:ext>
                </a:extLst>
              </a:tr>
            </a:tbl>
          </a:graphicData>
        </a:graphic>
      </p:graphicFrame>
      <p:sp>
        <p:nvSpPr>
          <p:cNvPr id="2" name="TekstSylinder 1">
            <a:extLst>
              <a:ext uri="{FF2B5EF4-FFF2-40B4-BE49-F238E27FC236}">
                <a16:creationId xmlns:a16="http://schemas.microsoft.com/office/drawing/2014/main" id="{AD485073-D444-403C-A6BA-974F1ED5127C}"/>
              </a:ext>
            </a:extLst>
          </p:cNvPr>
          <p:cNvSpPr txBox="1"/>
          <p:nvPr/>
        </p:nvSpPr>
        <p:spPr>
          <a:xfrm>
            <a:off x="5229215" y="2691515"/>
            <a:ext cx="435429" cy="26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>
                <a:highlight>
                  <a:srgbClr val="00FF00"/>
                </a:highlight>
              </a:rPr>
              <a:t>622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951F0FBB-F5C6-4F80-A2E3-1AFA076E6496}"/>
              </a:ext>
            </a:extLst>
          </p:cNvPr>
          <p:cNvSpPr txBox="1"/>
          <p:nvPr/>
        </p:nvSpPr>
        <p:spPr>
          <a:xfrm>
            <a:off x="5220006" y="3023865"/>
            <a:ext cx="435429" cy="26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>
                <a:highlight>
                  <a:srgbClr val="00FF00"/>
                </a:highlight>
              </a:rPr>
              <a:t>338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EE1027BD-EB5D-482C-AA61-C12CD93FAD73}"/>
              </a:ext>
            </a:extLst>
          </p:cNvPr>
          <p:cNvSpPr txBox="1"/>
          <p:nvPr/>
        </p:nvSpPr>
        <p:spPr>
          <a:xfrm>
            <a:off x="4858040" y="3186814"/>
            <a:ext cx="435429" cy="26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>
                <a:highlight>
                  <a:srgbClr val="00FFFF"/>
                </a:highlight>
              </a:rPr>
              <a:t>201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0E05D9FB-D1AE-42C6-8E55-AA172796F2D3}"/>
              </a:ext>
            </a:extLst>
          </p:cNvPr>
          <p:cNvSpPr txBox="1"/>
          <p:nvPr/>
        </p:nvSpPr>
        <p:spPr>
          <a:xfrm>
            <a:off x="5002291" y="2857690"/>
            <a:ext cx="435429" cy="26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>
                <a:highlight>
                  <a:srgbClr val="00FFFF"/>
                </a:highlight>
              </a:rPr>
              <a:t>54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EE86E054-F781-4CD8-B735-DAA31D7BD0A1}"/>
              </a:ext>
            </a:extLst>
          </p:cNvPr>
          <p:cNvSpPr txBox="1"/>
          <p:nvPr/>
        </p:nvSpPr>
        <p:spPr>
          <a:xfrm>
            <a:off x="4602425" y="2892562"/>
            <a:ext cx="435429" cy="26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>
                <a:highlight>
                  <a:srgbClr val="00FFFF"/>
                </a:highlight>
              </a:rPr>
              <a:t>11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B4FD4FFF-C76B-46BA-8391-B631D6B17828}"/>
              </a:ext>
            </a:extLst>
          </p:cNvPr>
          <p:cNvSpPr txBox="1"/>
          <p:nvPr/>
        </p:nvSpPr>
        <p:spPr>
          <a:xfrm>
            <a:off x="6128656" y="1614947"/>
            <a:ext cx="435429" cy="26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>
                <a:highlight>
                  <a:srgbClr val="C0C0C0"/>
                </a:highlight>
              </a:rPr>
              <a:t>42</a:t>
            </a: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6B2555C9-B3DF-4B7A-AF4B-52F099FD9976}"/>
              </a:ext>
            </a:extLst>
          </p:cNvPr>
          <p:cNvSpPr txBox="1"/>
          <p:nvPr/>
        </p:nvSpPr>
        <p:spPr>
          <a:xfrm>
            <a:off x="4727809" y="1881646"/>
            <a:ext cx="435429" cy="26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>
                <a:highlight>
                  <a:srgbClr val="C0C0C0"/>
                </a:highlight>
              </a:rPr>
              <a:t>27</a:t>
            </a:r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BFCEAC75-164F-4202-A2B2-F4E854351AD0}"/>
              </a:ext>
            </a:extLst>
          </p:cNvPr>
          <p:cNvSpPr txBox="1"/>
          <p:nvPr/>
        </p:nvSpPr>
        <p:spPr>
          <a:xfrm>
            <a:off x="4384710" y="3488268"/>
            <a:ext cx="435429" cy="26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>
                <a:highlight>
                  <a:srgbClr val="C0C0C0"/>
                </a:highlight>
              </a:rPr>
              <a:t>22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3AE4DB6E-066A-4EDA-9582-8378785D6DC7}"/>
              </a:ext>
            </a:extLst>
          </p:cNvPr>
          <p:cNvSpPr txBox="1"/>
          <p:nvPr/>
        </p:nvSpPr>
        <p:spPr>
          <a:xfrm>
            <a:off x="5060287" y="2424815"/>
            <a:ext cx="435429" cy="26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>
                <a:highlight>
                  <a:srgbClr val="C0C0C0"/>
                </a:highlight>
              </a:rPr>
              <a:t>14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203CD139-F17B-4746-A344-71AD1EC16175}"/>
              </a:ext>
            </a:extLst>
          </p:cNvPr>
          <p:cNvSpPr txBox="1"/>
          <p:nvPr/>
        </p:nvSpPr>
        <p:spPr>
          <a:xfrm>
            <a:off x="6109987" y="2403718"/>
            <a:ext cx="435429" cy="26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>
                <a:highlight>
                  <a:srgbClr val="FFFF00"/>
                </a:highlight>
              </a:rPr>
              <a:t>210</a:t>
            </a: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9F4C3D93-E7E2-40BA-80A5-049142560582}"/>
              </a:ext>
            </a:extLst>
          </p:cNvPr>
          <p:cNvSpPr txBox="1"/>
          <p:nvPr/>
        </p:nvSpPr>
        <p:spPr>
          <a:xfrm>
            <a:off x="5764465" y="2748012"/>
            <a:ext cx="435429" cy="26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>
                <a:highlight>
                  <a:srgbClr val="FFFF00"/>
                </a:highlight>
              </a:rPr>
              <a:t>83</a:t>
            </a:r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EFE2A94B-B1EF-4F18-9E17-4905141B2F11}"/>
              </a:ext>
            </a:extLst>
          </p:cNvPr>
          <p:cNvSpPr txBox="1"/>
          <p:nvPr/>
        </p:nvSpPr>
        <p:spPr>
          <a:xfrm>
            <a:off x="5693227" y="2322031"/>
            <a:ext cx="435429" cy="26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>
                <a:highlight>
                  <a:srgbClr val="FFFF00"/>
                </a:highlight>
              </a:rPr>
              <a:t>77</a:t>
            </a: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4A3FBD9B-00C5-4A3F-9412-8C91F7785631}"/>
              </a:ext>
            </a:extLst>
          </p:cNvPr>
          <p:cNvSpPr txBox="1"/>
          <p:nvPr/>
        </p:nvSpPr>
        <p:spPr>
          <a:xfrm>
            <a:off x="5968942" y="2763326"/>
            <a:ext cx="435429" cy="26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>
                <a:highlight>
                  <a:srgbClr val="FFFF00"/>
                </a:highlight>
              </a:rPr>
              <a:t>34</a:t>
            </a: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B2F2F1F1-F81E-457C-ABD9-1663FE38FD3F}"/>
              </a:ext>
            </a:extLst>
          </p:cNvPr>
          <p:cNvSpPr txBox="1"/>
          <p:nvPr/>
        </p:nvSpPr>
        <p:spPr>
          <a:xfrm>
            <a:off x="5910941" y="2329688"/>
            <a:ext cx="435429" cy="26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>
                <a:highlight>
                  <a:srgbClr val="FFFF00"/>
                </a:highlight>
              </a:rPr>
              <a:t>18</a:t>
            </a:r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F4F806D9-89AD-4300-838B-21B5AE230E10}"/>
              </a:ext>
            </a:extLst>
          </p:cNvPr>
          <p:cNvSpPr txBox="1"/>
          <p:nvPr/>
        </p:nvSpPr>
        <p:spPr>
          <a:xfrm>
            <a:off x="6128655" y="2157541"/>
            <a:ext cx="435429" cy="26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>
                <a:highlight>
                  <a:srgbClr val="FFFF00"/>
                </a:highlight>
              </a:rPr>
              <a:t>53</a:t>
            </a: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3B6AE245-AE56-4111-8E4A-807403CD0118}"/>
              </a:ext>
            </a:extLst>
          </p:cNvPr>
          <p:cNvSpPr txBox="1"/>
          <p:nvPr/>
        </p:nvSpPr>
        <p:spPr>
          <a:xfrm>
            <a:off x="5838815" y="1993051"/>
            <a:ext cx="435429" cy="26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>
                <a:highlight>
                  <a:srgbClr val="FFFF00"/>
                </a:highlight>
              </a:rPr>
              <a:t>11</a:t>
            </a:r>
          </a:p>
        </p:txBody>
      </p:sp>
      <p:sp>
        <p:nvSpPr>
          <p:cNvPr id="31" name="TekstSylinder 30">
            <a:extLst>
              <a:ext uri="{FF2B5EF4-FFF2-40B4-BE49-F238E27FC236}">
                <a16:creationId xmlns:a16="http://schemas.microsoft.com/office/drawing/2014/main" id="{CBEAEE7B-95F0-442E-87FA-C6F6CEF46E85}"/>
              </a:ext>
            </a:extLst>
          </p:cNvPr>
          <p:cNvSpPr txBox="1"/>
          <p:nvPr/>
        </p:nvSpPr>
        <p:spPr>
          <a:xfrm>
            <a:off x="5808897" y="3085815"/>
            <a:ext cx="435429" cy="26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>
                <a:highlight>
                  <a:srgbClr val="0000FF"/>
                </a:highlight>
              </a:rPr>
              <a:t>275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50DA2AB3-171E-4C43-BE21-CAA84184F13B}"/>
              </a:ext>
            </a:extLst>
          </p:cNvPr>
          <p:cNvSpPr txBox="1"/>
          <p:nvPr/>
        </p:nvSpPr>
        <p:spPr>
          <a:xfrm>
            <a:off x="5456139" y="2949203"/>
            <a:ext cx="435429" cy="26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>
                <a:highlight>
                  <a:srgbClr val="0000FF"/>
                </a:highlight>
              </a:rPr>
              <a:t>163</a:t>
            </a:r>
          </a:p>
        </p:txBody>
      </p:sp>
      <p:sp>
        <p:nvSpPr>
          <p:cNvPr id="33" name="TekstSylinder 32">
            <a:extLst>
              <a:ext uri="{FF2B5EF4-FFF2-40B4-BE49-F238E27FC236}">
                <a16:creationId xmlns:a16="http://schemas.microsoft.com/office/drawing/2014/main" id="{37306EB1-B1A8-449F-A793-C3CCFF6A7607}"/>
              </a:ext>
            </a:extLst>
          </p:cNvPr>
          <p:cNvSpPr txBox="1"/>
          <p:nvPr/>
        </p:nvSpPr>
        <p:spPr>
          <a:xfrm>
            <a:off x="5662971" y="3238444"/>
            <a:ext cx="3492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>
                <a:highlight>
                  <a:srgbClr val="0000FF"/>
                </a:highlight>
              </a:rPr>
              <a:t>60</a:t>
            </a:r>
          </a:p>
        </p:txBody>
      </p:sp>
      <p:sp>
        <p:nvSpPr>
          <p:cNvPr id="34" name="TekstSylinder 33">
            <a:extLst>
              <a:ext uri="{FF2B5EF4-FFF2-40B4-BE49-F238E27FC236}">
                <a16:creationId xmlns:a16="http://schemas.microsoft.com/office/drawing/2014/main" id="{FB13F33E-D19E-4EA7-9EB1-702870557259}"/>
              </a:ext>
            </a:extLst>
          </p:cNvPr>
          <p:cNvSpPr txBox="1"/>
          <p:nvPr/>
        </p:nvSpPr>
        <p:spPr>
          <a:xfrm>
            <a:off x="5495716" y="3201086"/>
            <a:ext cx="35883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>
                <a:highlight>
                  <a:srgbClr val="0000FF"/>
                </a:highlight>
              </a:rPr>
              <a:t>44</a:t>
            </a:r>
          </a:p>
        </p:txBody>
      </p:sp>
      <p:sp>
        <p:nvSpPr>
          <p:cNvPr id="35" name="TekstSylinder 34">
            <a:extLst>
              <a:ext uri="{FF2B5EF4-FFF2-40B4-BE49-F238E27FC236}">
                <a16:creationId xmlns:a16="http://schemas.microsoft.com/office/drawing/2014/main" id="{FA3968F7-AC5A-4963-9A49-6D4D1A5D7896}"/>
              </a:ext>
            </a:extLst>
          </p:cNvPr>
          <p:cNvSpPr txBox="1"/>
          <p:nvPr/>
        </p:nvSpPr>
        <p:spPr>
          <a:xfrm>
            <a:off x="5571811" y="3471581"/>
            <a:ext cx="35883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>
                <a:highlight>
                  <a:srgbClr val="0000FF"/>
                </a:highlight>
              </a:rPr>
              <a:t>42</a:t>
            </a:r>
          </a:p>
        </p:txBody>
      </p:sp>
      <p:sp>
        <p:nvSpPr>
          <p:cNvPr id="36" name="TekstSylinder 35">
            <a:extLst>
              <a:ext uri="{FF2B5EF4-FFF2-40B4-BE49-F238E27FC236}">
                <a16:creationId xmlns:a16="http://schemas.microsoft.com/office/drawing/2014/main" id="{3AE9CE55-2CB6-486E-9F4A-823C4FE7F99A}"/>
              </a:ext>
            </a:extLst>
          </p:cNvPr>
          <p:cNvSpPr txBox="1"/>
          <p:nvPr/>
        </p:nvSpPr>
        <p:spPr>
          <a:xfrm>
            <a:off x="5495716" y="3847535"/>
            <a:ext cx="435429" cy="26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>
                <a:highlight>
                  <a:srgbClr val="FF0000"/>
                </a:highlight>
              </a:rPr>
              <a:t>141</a:t>
            </a:r>
          </a:p>
        </p:txBody>
      </p:sp>
      <p:sp>
        <p:nvSpPr>
          <p:cNvPr id="37" name="TekstSylinder 36">
            <a:extLst>
              <a:ext uri="{FF2B5EF4-FFF2-40B4-BE49-F238E27FC236}">
                <a16:creationId xmlns:a16="http://schemas.microsoft.com/office/drawing/2014/main" id="{DA4AFE50-30B8-451F-8351-D959553CE4BC}"/>
              </a:ext>
            </a:extLst>
          </p:cNvPr>
          <p:cNvSpPr txBox="1"/>
          <p:nvPr/>
        </p:nvSpPr>
        <p:spPr>
          <a:xfrm>
            <a:off x="6178393" y="4097527"/>
            <a:ext cx="4354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>
                <a:highlight>
                  <a:srgbClr val="FF0000"/>
                </a:highlight>
              </a:rPr>
              <a:t>43</a:t>
            </a:r>
          </a:p>
        </p:txBody>
      </p:sp>
      <p:sp>
        <p:nvSpPr>
          <p:cNvPr id="38" name="TekstSylinder 37">
            <a:extLst>
              <a:ext uri="{FF2B5EF4-FFF2-40B4-BE49-F238E27FC236}">
                <a16:creationId xmlns:a16="http://schemas.microsoft.com/office/drawing/2014/main" id="{F4F73DE9-5271-4CB4-8D7D-2C6C7ED5D502}"/>
              </a:ext>
            </a:extLst>
          </p:cNvPr>
          <p:cNvSpPr txBox="1"/>
          <p:nvPr/>
        </p:nvSpPr>
        <p:spPr>
          <a:xfrm>
            <a:off x="6594363" y="4567342"/>
            <a:ext cx="4354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>
                <a:highlight>
                  <a:srgbClr val="FF0000"/>
                </a:highlight>
              </a:rPr>
              <a:t>24</a:t>
            </a:r>
          </a:p>
        </p:txBody>
      </p:sp>
      <p:sp>
        <p:nvSpPr>
          <p:cNvPr id="39" name="TekstSylinder 38">
            <a:extLst>
              <a:ext uri="{FF2B5EF4-FFF2-40B4-BE49-F238E27FC236}">
                <a16:creationId xmlns:a16="http://schemas.microsoft.com/office/drawing/2014/main" id="{532E1190-C550-476F-85D9-BBF73BFC92D5}"/>
              </a:ext>
            </a:extLst>
          </p:cNvPr>
          <p:cNvSpPr txBox="1"/>
          <p:nvPr/>
        </p:nvSpPr>
        <p:spPr>
          <a:xfrm>
            <a:off x="5794488" y="4338466"/>
            <a:ext cx="435429" cy="26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>
                <a:highlight>
                  <a:srgbClr val="FF0000"/>
                </a:highlight>
              </a:rPr>
              <a:t>140</a:t>
            </a:r>
          </a:p>
        </p:txBody>
      </p:sp>
      <p:sp>
        <p:nvSpPr>
          <p:cNvPr id="40" name="TekstSylinder 39">
            <a:extLst>
              <a:ext uri="{FF2B5EF4-FFF2-40B4-BE49-F238E27FC236}">
                <a16:creationId xmlns:a16="http://schemas.microsoft.com/office/drawing/2014/main" id="{A96B569A-7D08-4793-BC7D-06301E94F26B}"/>
              </a:ext>
            </a:extLst>
          </p:cNvPr>
          <p:cNvSpPr txBox="1"/>
          <p:nvPr/>
        </p:nvSpPr>
        <p:spPr>
          <a:xfrm>
            <a:off x="5778082" y="4038501"/>
            <a:ext cx="248529" cy="26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>
                <a:highlight>
                  <a:srgbClr val="C0C0C0"/>
                </a:highlight>
              </a:rPr>
              <a:t>7</a:t>
            </a:r>
          </a:p>
        </p:txBody>
      </p:sp>
      <p:sp>
        <p:nvSpPr>
          <p:cNvPr id="41" name="TekstSylinder 40">
            <a:extLst>
              <a:ext uri="{FF2B5EF4-FFF2-40B4-BE49-F238E27FC236}">
                <a16:creationId xmlns:a16="http://schemas.microsoft.com/office/drawing/2014/main" id="{948DC6F4-7127-4C06-919A-01307168F48B}"/>
              </a:ext>
            </a:extLst>
          </p:cNvPr>
          <p:cNvSpPr txBox="1"/>
          <p:nvPr/>
        </p:nvSpPr>
        <p:spPr>
          <a:xfrm>
            <a:off x="5399505" y="2335783"/>
            <a:ext cx="6383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i="1" dirty="0">
                <a:solidFill>
                  <a:schemeClr val="tx1">
                    <a:lumMod val="50000"/>
                    <a:lumOff val="50000"/>
                  </a:schemeClr>
                </a:solidFill>
                <a:highlight>
                  <a:srgbClr val="E6E6E6"/>
                </a:highlight>
              </a:rPr>
              <a:t>5539</a:t>
            </a:r>
            <a:endParaRPr lang="nb-NO" sz="1050" i="1" dirty="0">
              <a:solidFill>
                <a:schemeClr val="tx1">
                  <a:lumMod val="50000"/>
                  <a:lumOff val="50000"/>
                </a:schemeClr>
              </a:solidFill>
              <a:highlight>
                <a:srgbClr val="E6E6E6"/>
              </a:highlight>
            </a:endParaRPr>
          </a:p>
        </p:txBody>
      </p:sp>
      <p:sp>
        <p:nvSpPr>
          <p:cNvPr id="42" name="TekstSylinder 41">
            <a:extLst>
              <a:ext uri="{FF2B5EF4-FFF2-40B4-BE49-F238E27FC236}">
                <a16:creationId xmlns:a16="http://schemas.microsoft.com/office/drawing/2014/main" id="{E23C32AC-6645-418B-961E-6E21C39D66DA}"/>
              </a:ext>
            </a:extLst>
          </p:cNvPr>
          <p:cNvSpPr txBox="1"/>
          <p:nvPr/>
        </p:nvSpPr>
        <p:spPr>
          <a:xfrm>
            <a:off x="3161215" y="995886"/>
            <a:ext cx="435429" cy="26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>
                <a:highlight>
                  <a:srgbClr val="C0C0C0"/>
                </a:highlight>
              </a:rPr>
              <a:t>6</a:t>
            </a:r>
          </a:p>
        </p:txBody>
      </p:sp>
      <p:sp>
        <p:nvSpPr>
          <p:cNvPr id="43" name="TekstSylinder 42">
            <a:extLst>
              <a:ext uri="{FF2B5EF4-FFF2-40B4-BE49-F238E27FC236}">
                <a16:creationId xmlns:a16="http://schemas.microsoft.com/office/drawing/2014/main" id="{6AC2A5F1-6C31-472F-AF98-841E4D12C892}"/>
              </a:ext>
            </a:extLst>
          </p:cNvPr>
          <p:cNvSpPr txBox="1"/>
          <p:nvPr/>
        </p:nvSpPr>
        <p:spPr>
          <a:xfrm>
            <a:off x="2570808" y="1305597"/>
            <a:ext cx="435429" cy="26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>
                <a:highlight>
                  <a:srgbClr val="C0C0C0"/>
                </a:highlight>
              </a:rPr>
              <a:t>*</a:t>
            </a:r>
          </a:p>
        </p:txBody>
      </p:sp>
      <p:sp>
        <p:nvSpPr>
          <p:cNvPr id="47" name="TekstSylinder 46">
            <a:extLst>
              <a:ext uri="{FF2B5EF4-FFF2-40B4-BE49-F238E27FC236}">
                <a16:creationId xmlns:a16="http://schemas.microsoft.com/office/drawing/2014/main" id="{561AC74B-6BE4-47B5-8283-71DD1AF5D799}"/>
              </a:ext>
            </a:extLst>
          </p:cNvPr>
          <p:cNvSpPr txBox="1"/>
          <p:nvPr/>
        </p:nvSpPr>
        <p:spPr>
          <a:xfrm>
            <a:off x="3180408" y="472172"/>
            <a:ext cx="435429" cy="26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>
                <a:highlight>
                  <a:srgbClr val="C0C0C0"/>
                </a:highlight>
              </a:rPr>
              <a:t>*</a:t>
            </a:r>
          </a:p>
        </p:txBody>
      </p:sp>
      <p:sp>
        <p:nvSpPr>
          <p:cNvPr id="48" name="TekstSylinder 47">
            <a:extLst>
              <a:ext uri="{FF2B5EF4-FFF2-40B4-BE49-F238E27FC236}">
                <a16:creationId xmlns:a16="http://schemas.microsoft.com/office/drawing/2014/main" id="{C5D725BE-8D4D-4C4E-A42A-1EFE59363C2B}"/>
              </a:ext>
            </a:extLst>
          </p:cNvPr>
          <p:cNvSpPr txBox="1"/>
          <p:nvPr/>
        </p:nvSpPr>
        <p:spPr>
          <a:xfrm>
            <a:off x="3771691" y="792732"/>
            <a:ext cx="435429" cy="26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>
                <a:highlight>
                  <a:srgbClr val="C0C0C0"/>
                </a:highlight>
              </a:rPr>
              <a:t>*</a:t>
            </a:r>
          </a:p>
        </p:txBody>
      </p:sp>
      <p:sp>
        <p:nvSpPr>
          <p:cNvPr id="49" name="TekstSylinder 48">
            <a:extLst>
              <a:ext uri="{FF2B5EF4-FFF2-40B4-BE49-F238E27FC236}">
                <a16:creationId xmlns:a16="http://schemas.microsoft.com/office/drawing/2014/main" id="{DEC1DF14-BBAB-4AFE-84F5-831237E57264}"/>
              </a:ext>
            </a:extLst>
          </p:cNvPr>
          <p:cNvSpPr txBox="1"/>
          <p:nvPr/>
        </p:nvSpPr>
        <p:spPr>
          <a:xfrm>
            <a:off x="3336262" y="1847183"/>
            <a:ext cx="435429" cy="26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>
                <a:highlight>
                  <a:srgbClr val="C0C0C0"/>
                </a:highlight>
              </a:rPr>
              <a:t>*</a:t>
            </a:r>
          </a:p>
        </p:txBody>
      </p:sp>
      <p:sp>
        <p:nvSpPr>
          <p:cNvPr id="50" name="TekstSylinder 49">
            <a:extLst>
              <a:ext uri="{FF2B5EF4-FFF2-40B4-BE49-F238E27FC236}">
                <a16:creationId xmlns:a16="http://schemas.microsoft.com/office/drawing/2014/main" id="{46B9FD9F-AFFD-4DA2-8BA5-065786EC115F}"/>
              </a:ext>
            </a:extLst>
          </p:cNvPr>
          <p:cNvSpPr txBox="1"/>
          <p:nvPr/>
        </p:nvSpPr>
        <p:spPr>
          <a:xfrm>
            <a:off x="3791761" y="1243757"/>
            <a:ext cx="435429" cy="26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>
                <a:highlight>
                  <a:srgbClr val="C0C0C0"/>
                </a:highlight>
              </a:rPr>
              <a:t>*</a:t>
            </a:r>
          </a:p>
        </p:txBody>
      </p:sp>
      <p:sp>
        <p:nvSpPr>
          <p:cNvPr id="51" name="TekstSylinder 50">
            <a:extLst>
              <a:ext uri="{FF2B5EF4-FFF2-40B4-BE49-F238E27FC236}">
                <a16:creationId xmlns:a16="http://schemas.microsoft.com/office/drawing/2014/main" id="{FE9D0F94-BD89-484C-959A-3DD3137963AC}"/>
              </a:ext>
            </a:extLst>
          </p:cNvPr>
          <p:cNvSpPr txBox="1"/>
          <p:nvPr/>
        </p:nvSpPr>
        <p:spPr>
          <a:xfrm>
            <a:off x="4510095" y="2149764"/>
            <a:ext cx="435429" cy="26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>
                <a:highlight>
                  <a:srgbClr val="C0C0C0"/>
                </a:highlight>
              </a:rPr>
              <a:t>*</a:t>
            </a:r>
          </a:p>
        </p:txBody>
      </p:sp>
      <p:sp>
        <p:nvSpPr>
          <p:cNvPr id="52" name="TekstSylinder 51">
            <a:extLst>
              <a:ext uri="{FF2B5EF4-FFF2-40B4-BE49-F238E27FC236}">
                <a16:creationId xmlns:a16="http://schemas.microsoft.com/office/drawing/2014/main" id="{359915DC-0E5E-4C9E-8229-54A186E07277}"/>
              </a:ext>
            </a:extLst>
          </p:cNvPr>
          <p:cNvSpPr txBox="1"/>
          <p:nvPr/>
        </p:nvSpPr>
        <p:spPr>
          <a:xfrm>
            <a:off x="4166995" y="2255355"/>
            <a:ext cx="435429" cy="26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>
                <a:highlight>
                  <a:srgbClr val="C0C0C0"/>
                </a:highlight>
              </a:rPr>
              <a:t>*</a:t>
            </a:r>
          </a:p>
        </p:txBody>
      </p:sp>
      <p:sp>
        <p:nvSpPr>
          <p:cNvPr id="53" name="TekstSylinder 52">
            <a:extLst>
              <a:ext uri="{FF2B5EF4-FFF2-40B4-BE49-F238E27FC236}">
                <a16:creationId xmlns:a16="http://schemas.microsoft.com/office/drawing/2014/main" id="{76673B8B-BD48-4E86-B4FB-0C8CD999FF2A}"/>
              </a:ext>
            </a:extLst>
          </p:cNvPr>
          <p:cNvSpPr txBox="1"/>
          <p:nvPr/>
        </p:nvSpPr>
        <p:spPr>
          <a:xfrm>
            <a:off x="4354285" y="1557304"/>
            <a:ext cx="435429" cy="26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>
                <a:highlight>
                  <a:srgbClr val="C0C0C0"/>
                </a:highlight>
              </a:rPr>
              <a:t>*</a:t>
            </a:r>
          </a:p>
        </p:txBody>
      </p:sp>
      <p:sp>
        <p:nvSpPr>
          <p:cNvPr id="54" name="TekstSylinder 53">
            <a:extLst>
              <a:ext uri="{FF2B5EF4-FFF2-40B4-BE49-F238E27FC236}">
                <a16:creationId xmlns:a16="http://schemas.microsoft.com/office/drawing/2014/main" id="{8BF3E643-52BE-4F57-B8B7-3292CA3CAE23}"/>
              </a:ext>
            </a:extLst>
          </p:cNvPr>
          <p:cNvSpPr txBox="1"/>
          <p:nvPr/>
        </p:nvSpPr>
        <p:spPr>
          <a:xfrm>
            <a:off x="6633152" y="2938479"/>
            <a:ext cx="435429" cy="26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>
                <a:highlight>
                  <a:srgbClr val="C0C0C0"/>
                </a:highlight>
              </a:rPr>
              <a:t>14</a:t>
            </a:r>
          </a:p>
        </p:txBody>
      </p:sp>
      <p:sp>
        <p:nvSpPr>
          <p:cNvPr id="55" name="TekstSylinder 54">
            <a:extLst>
              <a:ext uri="{FF2B5EF4-FFF2-40B4-BE49-F238E27FC236}">
                <a16:creationId xmlns:a16="http://schemas.microsoft.com/office/drawing/2014/main" id="{FABB2DDD-520D-42FF-9FAD-B2D05F87D1D3}"/>
              </a:ext>
            </a:extLst>
          </p:cNvPr>
          <p:cNvSpPr txBox="1"/>
          <p:nvPr/>
        </p:nvSpPr>
        <p:spPr>
          <a:xfrm>
            <a:off x="4282472" y="2909621"/>
            <a:ext cx="435429" cy="26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>
                <a:highlight>
                  <a:srgbClr val="C0C0C0"/>
                </a:highlight>
              </a:rPr>
              <a:t>*</a:t>
            </a:r>
          </a:p>
        </p:txBody>
      </p:sp>
      <p:sp>
        <p:nvSpPr>
          <p:cNvPr id="56" name="TekstSylinder 55">
            <a:extLst>
              <a:ext uri="{FF2B5EF4-FFF2-40B4-BE49-F238E27FC236}">
                <a16:creationId xmlns:a16="http://schemas.microsoft.com/office/drawing/2014/main" id="{1BF1BF31-C217-4431-A7E5-D6F6A9C74E75}"/>
              </a:ext>
            </a:extLst>
          </p:cNvPr>
          <p:cNvSpPr txBox="1"/>
          <p:nvPr/>
        </p:nvSpPr>
        <p:spPr>
          <a:xfrm>
            <a:off x="3989405" y="2535021"/>
            <a:ext cx="435429" cy="26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>
                <a:highlight>
                  <a:srgbClr val="C0C0C0"/>
                </a:highlight>
              </a:rPr>
              <a:t>*</a:t>
            </a:r>
          </a:p>
        </p:txBody>
      </p:sp>
      <p:sp>
        <p:nvSpPr>
          <p:cNvPr id="57" name="TekstSylinder 56">
            <a:extLst>
              <a:ext uri="{FF2B5EF4-FFF2-40B4-BE49-F238E27FC236}">
                <a16:creationId xmlns:a16="http://schemas.microsoft.com/office/drawing/2014/main" id="{D861303D-F197-4A7D-B6BC-E7A68AA3B122}"/>
              </a:ext>
            </a:extLst>
          </p:cNvPr>
          <p:cNvSpPr txBox="1"/>
          <p:nvPr/>
        </p:nvSpPr>
        <p:spPr>
          <a:xfrm>
            <a:off x="4804158" y="2589377"/>
            <a:ext cx="435429" cy="26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>
                <a:highlight>
                  <a:srgbClr val="C0C0C0"/>
                </a:highlight>
              </a:rPr>
              <a:t>*</a:t>
            </a:r>
          </a:p>
        </p:txBody>
      </p:sp>
      <p:sp>
        <p:nvSpPr>
          <p:cNvPr id="58" name="TekstSylinder 57">
            <a:extLst>
              <a:ext uri="{FF2B5EF4-FFF2-40B4-BE49-F238E27FC236}">
                <a16:creationId xmlns:a16="http://schemas.microsoft.com/office/drawing/2014/main" id="{088398C6-BE89-4A7F-B180-0CA8041BD071}"/>
              </a:ext>
            </a:extLst>
          </p:cNvPr>
          <p:cNvSpPr txBox="1"/>
          <p:nvPr/>
        </p:nvSpPr>
        <p:spPr>
          <a:xfrm>
            <a:off x="6784670" y="4254531"/>
            <a:ext cx="435429" cy="26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>
                <a:highlight>
                  <a:srgbClr val="C0C0C0"/>
                </a:highlight>
              </a:rPr>
              <a:t>*</a:t>
            </a:r>
          </a:p>
        </p:txBody>
      </p:sp>
      <p:sp>
        <p:nvSpPr>
          <p:cNvPr id="59" name="TekstSylinder 58">
            <a:extLst>
              <a:ext uri="{FF2B5EF4-FFF2-40B4-BE49-F238E27FC236}">
                <a16:creationId xmlns:a16="http://schemas.microsoft.com/office/drawing/2014/main" id="{9B82D833-03BD-4A2B-917E-FFA43E5E26E6}"/>
              </a:ext>
            </a:extLst>
          </p:cNvPr>
          <p:cNvSpPr txBox="1"/>
          <p:nvPr/>
        </p:nvSpPr>
        <p:spPr>
          <a:xfrm>
            <a:off x="6450861" y="3910418"/>
            <a:ext cx="435429" cy="26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>
                <a:highlight>
                  <a:srgbClr val="C0C0C0"/>
                </a:highlight>
              </a:rPr>
              <a:t>*</a:t>
            </a:r>
          </a:p>
        </p:txBody>
      </p:sp>
      <p:sp>
        <p:nvSpPr>
          <p:cNvPr id="60" name="TekstSylinder 59">
            <a:extLst>
              <a:ext uri="{FF2B5EF4-FFF2-40B4-BE49-F238E27FC236}">
                <a16:creationId xmlns:a16="http://schemas.microsoft.com/office/drawing/2014/main" id="{D99C9115-0C64-4E6D-903F-C89D0909A4DB}"/>
              </a:ext>
            </a:extLst>
          </p:cNvPr>
          <p:cNvSpPr txBox="1"/>
          <p:nvPr/>
        </p:nvSpPr>
        <p:spPr>
          <a:xfrm>
            <a:off x="6270104" y="3408558"/>
            <a:ext cx="435429" cy="26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>
                <a:highlight>
                  <a:srgbClr val="C0C0C0"/>
                </a:highlight>
              </a:rPr>
              <a:t>22</a:t>
            </a:r>
          </a:p>
        </p:txBody>
      </p:sp>
      <p:sp>
        <p:nvSpPr>
          <p:cNvPr id="61" name="TekstSylinder 60">
            <a:extLst>
              <a:ext uri="{FF2B5EF4-FFF2-40B4-BE49-F238E27FC236}">
                <a16:creationId xmlns:a16="http://schemas.microsoft.com/office/drawing/2014/main" id="{D8A042EA-CE96-4094-A065-1B37C2691009}"/>
              </a:ext>
            </a:extLst>
          </p:cNvPr>
          <p:cNvSpPr txBox="1"/>
          <p:nvPr/>
        </p:nvSpPr>
        <p:spPr>
          <a:xfrm>
            <a:off x="6708671" y="3647811"/>
            <a:ext cx="435429" cy="26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>
                <a:highlight>
                  <a:srgbClr val="C0C0C0"/>
                </a:highlight>
              </a:rPr>
              <a:t>*</a:t>
            </a:r>
          </a:p>
        </p:txBody>
      </p:sp>
      <p:sp>
        <p:nvSpPr>
          <p:cNvPr id="62" name="TekstSylinder 61">
            <a:extLst>
              <a:ext uri="{FF2B5EF4-FFF2-40B4-BE49-F238E27FC236}">
                <a16:creationId xmlns:a16="http://schemas.microsoft.com/office/drawing/2014/main" id="{A139CA5E-4DB2-4E27-BA1B-80F9508BE389}"/>
              </a:ext>
            </a:extLst>
          </p:cNvPr>
          <p:cNvSpPr txBox="1"/>
          <p:nvPr/>
        </p:nvSpPr>
        <p:spPr>
          <a:xfrm>
            <a:off x="5968942" y="3685561"/>
            <a:ext cx="435429" cy="26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>
                <a:highlight>
                  <a:srgbClr val="C0C0C0"/>
                </a:highlight>
              </a:rPr>
              <a:t>*</a:t>
            </a:r>
          </a:p>
        </p:txBody>
      </p:sp>
      <p:sp>
        <p:nvSpPr>
          <p:cNvPr id="63" name="TekstSylinder 62">
            <a:extLst>
              <a:ext uri="{FF2B5EF4-FFF2-40B4-BE49-F238E27FC236}">
                <a16:creationId xmlns:a16="http://schemas.microsoft.com/office/drawing/2014/main" id="{F80783EA-1083-4002-A4DA-7A8A4C5AB13D}"/>
              </a:ext>
            </a:extLst>
          </p:cNvPr>
          <p:cNvSpPr txBox="1"/>
          <p:nvPr/>
        </p:nvSpPr>
        <p:spPr>
          <a:xfrm>
            <a:off x="6128655" y="3697608"/>
            <a:ext cx="435429" cy="26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>
                <a:highlight>
                  <a:srgbClr val="C0C0C0"/>
                </a:highlight>
              </a:rPr>
              <a:t>*</a:t>
            </a:r>
          </a:p>
        </p:txBody>
      </p:sp>
      <p:sp>
        <p:nvSpPr>
          <p:cNvPr id="64" name="TekstSylinder 63">
            <a:extLst>
              <a:ext uri="{FF2B5EF4-FFF2-40B4-BE49-F238E27FC236}">
                <a16:creationId xmlns:a16="http://schemas.microsoft.com/office/drawing/2014/main" id="{4407FA43-1D36-4F04-90FD-C3DEF1F5FBCF}"/>
              </a:ext>
            </a:extLst>
          </p:cNvPr>
          <p:cNvSpPr txBox="1"/>
          <p:nvPr/>
        </p:nvSpPr>
        <p:spPr>
          <a:xfrm>
            <a:off x="6533260" y="2190727"/>
            <a:ext cx="435429" cy="26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>
                <a:highlight>
                  <a:srgbClr val="C0C0C0"/>
                </a:highlight>
              </a:rPr>
              <a:t>6</a:t>
            </a:r>
          </a:p>
        </p:txBody>
      </p:sp>
      <p:sp>
        <p:nvSpPr>
          <p:cNvPr id="65" name="TekstSylinder 64">
            <a:extLst>
              <a:ext uri="{FF2B5EF4-FFF2-40B4-BE49-F238E27FC236}">
                <a16:creationId xmlns:a16="http://schemas.microsoft.com/office/drawing/2014/main" id="{F6A09B78-7E82-45BE-839E-E53CD8C1BC22}"/>
              </a:ext>
            </a:extLst>
          </p:cNvPr>
          <p:cNvSpPr txBox="1"/>
          <p:nvPr/>
        </p:nvSpPr>
        <p:spPr>
          <a:xfrm>
            <a:off x="5495715" y="1991410"/>
            <a:ext cx="435429" cy="26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>
                <a:highlight>
                  <a:srgbClr val="C0C0C0"/>
                </a:highlight>
              </a:rPr>
              <a:t>11</a:t>
            </a:r>
          </a:p>
        </p:txBody>
      </p:sp>
      <p:sp>
        <p:nvSpPr>
          <p:cNvPr id="66" name="TekstSylinder 65">
            <a:extLst>
              <a:ext uri="{FF2B5EF4-FFF2-40B4-BE49-F238E27FC236}">
                <a16:creationId xmlns:a16="http://schemas.microsoft.com/office/drawing/2014/main" id="{2157A91A-82F5-4C68-B31C-A13F1E920BC0}"/>
              </a:ext>
            </a:extLst>
          </p:cNvPr>
          <p:cNvSpPr txBox="1"/>
          <p:nvPr/>
        </p:nvSpPr>
        <p:spPr>
          <a:xfrm>
            <a:off x="5298204" y="1873424"/>
            <a:ext cx="435429" cy="26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>
                <a:highlight>
                  <a:srgbClr val="C0C0C0"/>
                </a:highlight>
              </a:rPr>
              <a:t>7</a:t>
            </a:r>
          </a:p>
        </p:txBody>
      </p:sp>
      <p:sp>
        <p:nvSpPr>
          <p:cNvPr id="67" name="TekstSylinder 66">
            <a:extLst>
              <a:ext uri="{FF2B5EF4-FFF2-40B4-BE49-F238E27FC236}">
                <a16:creationId xmlns:a16="http://schemas.microsoft.com/office/drawing/2014/main" id="{252F41F7-8EA9-4907-9014-2403DFD84024}"/>
              </a:ext>
            </a:extLst>
          </p:cNvPr>
          <p:cNvSpPr txBox="1"/>
          <p:nvPr/>
        </p:nvSpPr>
        <p:spPr>
          <a:xfrm>
            <a:off x="2198123" y="4583254"/>
            <a:ext cx="22762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i="1" dirty="0"/>
              <a:t>* 5 eller færre medlemmer </a:t>
            </a:r>
          </a:p>
        </p:txBody>
      </p:sp>
      <p:sp>
        <p:nvSpPr>
          <p:cNvPr id="68" name="TekstSylinder 67">
            <a:extLst>
              <a:ext uri="{FF2B5EF4-FFF2-40B4-BE49-F238E27FC236}">
                <a16:creationId xmlns:a16="http://schemas.microsoft.com/office/drawing/2014/main" id="{63619C4B-96B5-4087-A75E-F3277AF4F023}"/>
              </a:ext>
            </a:extLst>
          </p:cNvPr>
          <p:cNvSpPr txBox="1"/>
          <p:nvPr/>
        </p:nvSpPr>
        <p:spPr>
          <a:xfrm>
            <a:off x="5873041" y="1551215"/>
            <a:ext cx="435429" cy="26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>
                <a:highlight>
                  <a:srgbClr val="C0C0C0"/>
                </a:highlight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966346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5674B0A0-CACC-4DC2-BCCC-1F386F6E6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F2A7AE3A-B4F1-4415-AE3C-333381EBD701}" type="slidenum">
              <a:rPr lang="nb-NO" smtClean="0"/>
              <a:pPr/>
              <a:t>15</a:t>
            </a:fld>
            <a:endParaRPr lang="nb-NO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FC2FEC85-89D8-4057-BC66-213A3925F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5538" y="-57600"/>
            <a:ext cx="3448023" cy="5145088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40A205BA-DC11-47F6-B978-7BC4B877154F}"/>
              </a:ext>
            </a:extLst>
          </p:cNvPr>
          <p:cNvSpPr txBox="1"/>
          <p:nvPr/>
        </p:nvSpPr>
        <p:spPr>
          <a:xfrm>
            <a:off x="6022650" y="3601303"/>
            <a:ext cx="79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highlight>
                  <a:srgbClr val="C0C0C0"/>
                </a:highlight>
              </a:rPr>
              <a:t>15</a:t>
            </a:r>
            <a:endParaRPr lang="nb-NO" sz="1400" dirty="0">
              <a:highlight>
                <a:srgbClr val="C0C0C0"/>
              </a:highlight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6A248FEB-8946-4583-BEDC-1F0CB23804EB}"/>
              </a:ext>
            </a:extLst>
          </p:cNvPr>
          <p:cNvSpPr txBox="1"/>
          <p:nvPr/>
        </p:nvSpPr>
        <p:spPr>
          <a:xfrm>
            <a:off x="4590619" y="4291845"/>
            <a:ext cx="636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highlight>
                  <a:srgbClr val="C0C0C0"/>
                </a:highlight>
              </a:rPr>
              <a:t>30</a:t>
            </a:r>
            <a:endParaRPr lang="nb-NO" sz="1400" dirty="0">
              <a:highlight>
                <a:srgbClr val="C0C0C0"/>
              </a:highlight>
            </a:endParaRP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7FB8EEEB-D953-40C1-85D9-7342B2DAC4BC}"/>
              </a:ext>
            </a:extLst>
          </p:cNvPr>
          <p:cNvSpPr txBox="1"/>
          <p:nvPr/>
        </p:nvSpPr>
        <p:spPr>
          <a:xfrm>
            <a:off x="5618400" y="3011214"/>
            <a:ext cx="79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highlight>
                  <a:srgbClr val="C0C0C0"/>
                </a:highlight>
              </a:rPr>
              <a:t>10</a:t>
            </a:r>
            <a:endParaRPr lang="nb-NO" sz="1400" dirty="0">
              <a:highlight>
                <a:srgbClr val="C0C0C0"/>
              </a:highlight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4AB1A5D3-9E43-4ECE-BED8-80A7B5CDDF65}"/>
              </a:ext>
            </a:extLst>
          </p:cNvPr>
          <p:cNvSpPr txBox="1"/>
          <p:nvPr/>
        </p:nvSpPr>
        <p:spPr>
          <a:xfrm>
            <a:off x="4819200" y="2651957"/>
            <a:ext cx="79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highlight>
                  <a:srgbClr val="C0C0C0"/>
                </a:highlight>
              </a:rPr>
              <a:t>28</a:t>
            </a:r>
            <a:endParaRPr lang="nb-NO" sz="1400" dirty="0">
              <a:highlight>
                <a:srgbClr val="C0C0C0"/>
              </a:highlight>
            </a:endParaRP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87B9B56E-BA28-4D1F-849B-76E47208FD15}"/>
              </a:ext>
            </a:extLst>
          </p:cNvPr>
          <p:cNvSpPr txBox="1"/>
          <p:nvPr/>
        </p:nvSpPr>
        <p:spPr>
          <a:xfrm>
            <a:off x="5528848" y="554854"/>
            <a:ext cx="79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highlight>
                  <a:srgbClr val="C0C0C0"/>
                </a:highlight>
              </a:rPr>
              <a:t>10</a:t>
            </a:r>
            <a:endParaRPr lang="nb-NO" sz="1400" dirty="0">
              <a:highlight>
                <a:srgbClr val="C0C0C0"/>
              </a:highlight>
            </a:endParaRP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30E580DE-EF57-4405-8159-C8FC27F7471C}"/>
              </a:ext>
            </a:extLst>
          </p:cNvPr>
          <p:cNvSpPr txBox="1"/>
          <p:nvPr/>
        </p:nvSpPr>
        <p:spPr>
          <a:xfrm>
            <a:off x="4245538" y="3447600"/>
            <a:ext cx="973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highlight>
                  <a:srgbClr val="C0C0C0"/>
                </a:highlight>
              </a:rPr>
              <a:t>1036</a:t>
            </a:r>
            <a:endParaRPr lang="nb-NO" sz="1400" dirty="0">
              <a:highlight>
                <a:srgbClr val="C0C0C0"/>
              </a:highlight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4135503A-9780-4FD8-8389-54C63EEB3E6F}"/>
              </a:ext>
            </a:extLst>
          </p:cNvPr>
          <p:cNvSpPr txBox="1"/>
          <p:nvPr/>
        </p:nvSpPr>
        <p:spPr>
          <a:xfrm>
            <a:off x="5046698" y="1219620"/>
            <a:ext cx="79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highlight>
                  <a:srgbClr val="C0C0C0"/>
                </a:highlight>
              </a:rPr>
              <a:t>40</a:t>
            </a:r>
            <a:endParaRPr lang="nb-NO" sz="1400" dirty="0">
              <a:highlight>
                <a:srgbClr val="C0C0C0"/>
              </a:highlight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8775ED8D-5B95-4868-B7ED-2D3F339B556B}"/>
              </a:ext>
            </a:extLst>
          </p:cNvPr>
          <p:cNvSpPr txBox="1"/>
          <p:nvPr/>
        </p:nvSpPr>
        <p:spPr>
          <a:xfrm>
            <a:off x="4805177" y="1975498"/>
            <a:ext cx="79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highlight>
                  <a:srgbClr val="C0C0C0"/>
                </a:highlight>
              </a:rPr>
              <a:t>6</a:t>
            </a:r>
            <a:endParaRPr lang="nb-NO" sz="1400" dirty="0">
              <a:highlight>
                <a:srgbClr val="C0C0C0"/>
              </a:highlight>
            </a:endParaRP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93A80592-EB56-4E8C-95AC-A7185F27B456}"/>
              </a:ext>
            </a:extLst>
          </p:cNvPr>
          <p:cNvSpPr txBox="1"/>
          <p:nvPr/>
        </p:nvSpPr>
        <p:spPr>
          <a:xfrm>
            <a:off x="6422250" y="1837477"/>
            <a:ext cx="79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highlight>
                  <a:srgbClr val="C0C0C0"/>
                </a:highlight>
              </a:rPr>
              <a:t>43</a:t>
            </a:r>
            <a:endParaRPr lang="nb-NO" sz="1400" dirty="0">
              <a:highlight>
                <a:srgbClr val="C0C0C0"/>
              </a:highlight>
            </a:endParaRPr>
          </a:p>
        </p:txBody>
      </p:sp>
      <p:graphicFrame>
        <p:nvGraphicFramePr>
          <p:cNvPr id="13" name="Tabell 12">
            <a:extLst>
              <a:ext uri="{FF2B5EF4-FFF2-40B4-BE49-F238E27FC236}">
                <a16:creationId xmlns:a16="http://schemas.microsoft.com/office/drawing/2014/main" id="{1E3CCE13-9FDE-4C26-9F3B-56A06E1FF0E6}"/>
              </a:ext>
            </a:extLst>
          </p:cNvPr>
          <p:cNvGraphicFramePr>
            <a:graphicFrameLocks noGrp="1"/>
          </p:cNvGraphicFramePr>
          <p:nvPr/>
        </p:nvGraphicFramePr>
        <p:xfrm>
          <a:off x="565299" y="1577918"/>
          <a:ext cx="1214228" cy="30531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6036">
                  <a:extLst>
                    <a:ext uri="{9D8B030D-6E8A-4147-A177-3AD203B41FA5}">
                      <a16:colId xmlns:a16="http://schemas.microsoft.com/office/drawing/2014/main" val="15778933"/>
                    </a:ext>
                  </a:extLst>
                </a:gridCol>
                <a:gridCol w="288192">
                  <a:extLst>
                    <a:ext uri="{9D8B030D-6E8A-4147-A177-3AD203B41FA5}">
                      <a16:colId xmlns:a16="http://schemas.microsoft.com/office/drawing/2014/main" val="3933812625"/>
                    </a:ext>
                  </a:extLst>
                </a:gridCol>
              </a:tblGrid>
              <a:tr h="126191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 dirty="0">
                          <a:effectLst/>
                        </a:rPr>
                        <a:t>BERGEN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945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extLst>
                  <a:ext uri="{0D108BD9-81ED-4DB2-BD59-A6C34878D82A}">
                    <a16:rowId xmlns:a16="http://schemas.microsoft.com/office/drawing/2014/main" val="3918403076"/>
                  </a:ext>
                </a:extLst>
              </a:tr>
              <a:tr h="126191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 dirty="0">
                          <a:effectLst/>
                        </a:rPr>
                        <a:t>ASKØY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33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extLst>
                  <a:ext uri="{0D108BD9-81ED-4DB2-BD59-A6C34878D82A}">
                    <a16:rowId xmlns:a16="http://schemas.microsoft.com/office/drawing/2014/main" val="2412579109"/>
                  </a:ext>
                </a:extLst>
              </a:tr>
              <a:tr h="126191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 dirty="0">
                          <a:effectLst/>
                        </a:rPr>
                        <a:t>ØYGARDEN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28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extLst>
                  <a:ext uri="{0D108BD9-81ED-4DB2-BD59-A6C34878D82A}">
                    <a16:rowId xmlns:a16="http://schemas.microsoft.com/office/drawing/2014/main" val="515396608"/>
                  </a:ext>
                </a:extLst>
              </a:tr>
              <a:tr h="126191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 dirty="0">
                          <a:effectLst/>
                        </a:rPr>
                        <a:t>BJØRNAFJORDEN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25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extLst>
                  <a:ext uri="{0D108BD9-81ED-4DB2-BD59-A6C34878D82A}">
                    <a16:rowId xmlns:a16="http://schemas.microsoft.com/office/drawing/2014/main" val="312893263"/>
                  </a:ext>
                </a:extLst>
              </a:tr>
              <a:tr h="126191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 dirty="0">
                          <a:effectLst/>
                        </a:rPr>
                        <a:t>AUSTEVOLL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*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extLst>
                  <a:ext uri="{0D108BD9-81ED-4DB2-BD59-A6C34878D82A}">
                    <a16:rowId xmlns:a16="http://schemas.microsoft.com/office/drawing/2014/main" val="4092886074"/>
                  </a:ext>
                </a:extLst>
              </a:tr>
              <a:tr h="126191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SAMNANGER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*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extLst>
                  <a:ext uri="{0D108BD9-81ED-4DB2-BD59-A6C34878D82A}">
                    <a16:rowId xmlns:a16="http://schemas.microsoft.com/office/drawing/2014/main" val="3884067482"/>
                  </a:ext>
                </a:extLst>
              </a:tr>
              <a:tr h="133420"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 dirty="0">
                          <a:effectLst/>
                        </a:rPr>
                        <a:t>1036</a:t>
                      </a:r>
                      <a:endParaRPr lang="nb-NO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extLst>
                  <a:ext uri="{0D108BD9-81ED-4DB2-BD59-A6C34878D82A}">
                    <a16:rowId xmlns:a16="http://schemas.microsoft.com/office/drawing/2014/main" val="4011601978"/>
                  </a:ext>
                </a:extLst>
              </a:tr>
              <a:tr h="126191"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extLst>
                  <a:ext uri="{0D108BD9-81ED-4DB2-BD59-A6C34878D82A}">
                    <a16:rowId xmlns:a16="http://schemas.microsoft.com/office/drawing/2014/main" val="1836393921"/>
                  </a:ext>
                </a:extLst>
              </a:tr>
              <a:tr h="126191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STORD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18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extLst>
                  <a:ext uri="{0D108BD9-81ED-4DB2-BD59-A6C34878D82A}">
                    <a16:rowId xmlns:a16="http://schemas.microsoft.com/office/drawing/2014/main" val="1224660702"/>
                  </a:ext>
                </a:extLst>
              </a:tr>
              <a:tr h="126191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ETNE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 dirty="0">
                          <a:effectLst/>
                        </a:rPr>
                        <a:t>*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extLst>
                  <a:ext uri="{0D108BD9-81ED-4DB2-BD59-A6C34878D82A}">
                    <a16:rowId xmlns:a16="http://schemas.microsoft.com/office/drawing/2014/main" val="1632377047"/>
                  </a:ext>
                </a:extLst>
              </a:tr>
              <a:tr h="126191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SVEIO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 dirty="0">
                          <a:effectLst/>
                        </a:rPr>
                        <a:t>*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extLst>
                  <a:ext uri="{0D108BD9-81ED-4DB2-BD59-A6C34878D82A}">
                    <a16:rowId xmlns:a16="http://schemas.microsoft.com/office/drawing/2014/main" val="2079456205"/>
                  </a:ext>
                </a:extLst>
              </a:tr>
              <a:tr h="126191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BØMLO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 dirty="0">
                          <a:effectLst/>
                        </a:rPr>
                        <a:t>*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extLst>
                  <a:ext uri="{0D108BD9-81ED-4DB2-BD59-A6C34878D82A}">
                    <a16:rowId xmlns:a16="http://schemas.microsoft.com/office/drawing/2014/main" val="638455344"/>
                  </a:ext>
                </a:extLst>
              </a:tr>
              <a:tr h="126191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KVINNHERAD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 dirty="0">
                          <a:effectLst/>
                        </a:rPr>
                        <a:t>*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extLst>
                  <a:ext uri="{0D108BD9-81ED-4DB2-BD59-A6C34878D82A}">
                    <a16:rowId xmlns:a16="http://schemas.microsoft.com/office/drawing/2014/main" val="3460843351"/>
                  </a:ext>
                </a:extLst>
              </a:tr>
              <a:tr h="126191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FITJAR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 dirty="0">
                          <a:effectLst/>
                        </a:rPr>
                        <a:t>*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extLst>
                  <a:ext uri="{0D108BD9-81ED-4DB2-BD59-A6C34878D82A}">
                    <a16:rowId xmlns:a16="http://schemas.microsoft.com/office/drawing/2014/main" val="1344005446"/>
                  </a:ext>
                </a:extLst>
              </a:tr>
              <a:tr h="126191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TYSNES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 dirty="0">
                          <a:effectLst/>
                        </a:rPr>
                        <a:t>*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extLst>
                  <a:ext uri="{0D108BD9-81ED-4DB2-BD59-A6C34878D82A}">
                    <a16:rowId xmlns:a16="http://schemas.microsoft.com/office/drawing/2014/main" val="2719616133"/>
                  </a:ext>
                </a:extLst>
              </a:tr>
              <a:tr h="126191"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 dirty="0">
                          <a:effectLst/>
                        </a:rPr>
                        <a:t>30</a:t>
                      </a:r>
                      <a:endParaRPr lang="nb-NO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extLst>
                  <a:ext uri="{0D108BD9-81ED-4DB2-BD59-A6C34878D82A}">
                    <a16:rowId xmlns:a16="http://schemas.microsoft.com/office/drawing/2014/main" val="510629123"/>
                  </a:ext>
                </a:extLst>
              </a:tr>
              <a:tr h="126191"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extLst>
                  <a:ext uri="{0D108BD9-81ED-4DB2-BD59-A6C34878D82A}">
                    <a16:rowId xmlns:a16="http://schemas.microsoft.com/office/drawing/2014/main" val="3125493672"/>
                  </a:ext>
                </a:extLst>
              </a:tr>
              <a:tr h="126191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ULLENSVANG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 dirty="0">
                          <a:effectLst/>
                        </a:rPr>
                        <a:t>10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extLst>
                  <a:ext uri="{0D108BD9-81ED-4DB2-BD59-A6C34878D82A}">
                    <a16:rowId xmlns:a16="http://schemas.microsoft.com/office/drawing/2014/main" val="1940223494"/>
                  </a:ext>
                </a:extLst>
              </a:tr>
              <a:tr h="126191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EIDFJORD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 dirty="0">
                          <a:effectLst/>
                        </a:rPr>
                        <a:t>*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extLst>
                  <a:ext uri="{0D108BD9-81ED-4DB2-BD59-A6C34878D82A}">
                    <a16:rowId xmlns:a16="http://schemas.microsoft.com/office/drawing/2014/main" val="266495577"/>
                  </a:ext>
                </a:extLst>
              </a:tr>
              <a:tr h="126191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ULVIK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 dirty="0">
                          <a:effectLst/>
                        </a:rPr>
                        <a:t>*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extLst>
                  <a:ext uri="{0D108BD9-81ED-4DB2-BD59-A6C34878D82A}">
                    <a16:rowId xmlns:a16="http://schemas.microsoft.com/office/drawing/2014/main" val="3866937441"/>
                  </a:ext>
                </a:extLst>
              </a:tr>
              <a:tr h="126191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KVAM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 dirty="0">
                          <a:effectLst/>
                        </a:rPr>
                        <a:t>*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extLst>
                  <a:ext uri="{0D108BD9-81ED-4DB2-BD59-A6C34878D82A}">
                    <a16:rowId xmlns:a16="http://schemas.microsoft.com/office/drawing/2014/main" val="526374511"/>
                  </a:ext>
                </a:extLst>
              </a:tr>
              <a:tr h="126191"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 dirty="0">
                          <a:effectLst/>
                        </a:rPr>
                        <a:t>15</a:t>
                      </a:r>
                      <a:endParaRPr lang="nb-NO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extLst>
                  <a:ext uri="{0D108BD9-81ED-4DB2-BD59-A6C34878D82A}">
                    <a16:rowId xmlns:a16="http://schemas.microsoft.com/office/drawing/2014/main" val="3145383414"/>
                  </a:ext>
                </a:extLst>
              </a:tr>
              <a:tr h="126191"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extLst>
                  <a:ext uri="{0D108BD9-81ED-4DB2-BD59-A6C34878D82A}">
                    <a16:rowId xmlns:a16="http://schemas.microsoft.com/office/drawing/2014/main" val="3942394926"/>
                  </a:ext>
                </a:extLst>
              </a:tr>
              <a:tr h="126191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VOSS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 dirty="0">
                          <a:effectLst/>
                        </a:rPr>
                        <a:t>10</a:t>
                      </a:r>
                      <a:endParaRPr lang="nb-NO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extLst>
                  <a:ext uri="{0D108BD9-81ED-4DB2-BD59-A6C34878D82A}">
                    <a16:rowId xmlns:a16="http://schemas.microsoft.com/office/drawing/2014/main" val="2017539503"/>
                  </a:ext>
                </a:extLst>
              </a:tr>
            </a:tbl>
          </a:graphicData>
        </a:graphic>
      </p:graphicFrame>
      <p:sp>
        <p:nvSpPr>
          <p:cNvPr id="14" name="TekstSylinder 13">
            <a:extLst>
              <a:ext uri="{FF2B5EF4-FFF2-40B4-BE49-F238E27FC236}">
                <a16:creationId xmlns:a16="http://schemas.microsoft.com/office/drawing/2014/main" id="{0D99A97E-4A6F-4987-826D-5A22E607F2B9}"/>
              </a:ext>
            </a:extLst>
          </p:cNvPr>
          <p:cNvSpPr txBox="1"/>
          <p:nvPr/>
        </p:nvSpPr>
        <p:spPr>
          <a:xfrm>
            <a:off x="565299" y="296290"/>
            <a:ext cx="1341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  <a:latin typeface="+mj-lt"/>
              </a:rPr>
              <a:t>Vestland 1220 medlemmer</a:t>
            </a:r>
          </a:p>
        </p:txBody>
      </p:sp>
      <p:graphicFrame>
        <p:nvGraphicFramePr>
          <p:cNvPr id="15" name="Tabell 14">
            <a:extLst>
              <a:ext uri="{FF2B5EF4-FFF2-40B4-BE49-F238E27FC236}">
                <a16:creationId xmlns:a16="http://schemas.microsoft.com/office/drawing/2014/main" id="{29093900-1CAF-4D95-8070-3B4E07E555B5}"/>
              </a:ext>
            </a:extLst>
          </p:cNvPr>
          <p:cNvGraphicFramePr>
            <a:graphicFrameLocks noGrp="1"/>
          </p:cNvGraphicFramePr>
          <p:nvPr/>
        </p:nvGraphicFramePr>
        <p:xfrm>
          <a:off x="2309814" y="243275"/>
          <a:ext cx="1122783" cy="43877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1905">
                  <a:extLst>
                    <a:ext uri="{9D8B030D-6E8A-4147-A177-3AD203B41FA5}">
                      <a16:colId xmlns:a16="http://schemas.microsoft.com/office/drawing/2014/main" val="1331508912"/>
                    </a:ext>
                  </a:extLst>
                </a:gridCol>
                <a:gridCol w="160878">
                  <a:extLst>
                    <a:ext uri="{9D8B030D-6E8A-4147-A177-3AD203B41FA5}">
                      <a16:colId xmlns:a16="http://schemas.microsoft.com/office/drawing/2014/main" val="203777421"/>
                    </a:ext>
                  </a:extLst>
                </a:gridCol>
              </a:tblGrid>
              <a:tr h="100630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 dirty="0">
                          <a:effectLst/>
                        </a:rPr>
                        <a:t>ALVER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15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extLst>
                  <a:ext uri="{0D108BD9-81ED-4DB2-BD59-A6C34878D82A}">
                    <a16:rowId xmlns:a16="http://schemas.microsoft.com/office/drawing/2014/main" val="2086917539"/>
                  </a:ext>
                </a:extLst>
              </a:tr>
              <a:tr h="100630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 dirty="0">
                          <a:effectLst/>
                        </a:rPr>
                        <a:t>VAKSDAL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*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extLst>
                  <a:ext uri="{0D108BD9-81ED-4DB2-BD59-A6C34878D82A}">
                    <a16:rowId xmlns:a16="http://schemas.microsoft.com/office/drawing/2014/main" val="3681422672"/>
                  </a:ext>
                </a:extLst>
              </a:tr>
              <a:tr h="100630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 dirty="0">
                          <a:effectLst/>
                        </a:rPr>
                        <a:t>MODALEN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*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extLst>
                  <a:ext uri="{0D108BD9-81ED-4DB2-BD59-A6C34878D82A}">
                    <a16:rowId xmlns:a16="http://schemas.microsoft.com/office/drawing/2014/main" val="3184779188"/>
                  </a:ext>
                </a:extLst>
              </a:tr>
              <a:tr h="100630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 dirty="0">
                          <a:effectLst/>
                        </a:rPr>
                        <a:t>OSTERØY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*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extLst>
                  <a:ext uri="{0D108BD9-81ED-4DB2-BD59-A6C34878D82A}">
                    <a16:rowId xmlns:a16="http://schemas.microsoft.com/office/drawing/2014/main" val="1658747792"/>
                  </a:ext>
                </a:extLst>
              </a:tr>
              <a:tr h="100630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AUSTRHEIM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*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extLst>
                  <a:ext uri="{0D108BD9-81ED-4DB2-BD59-A6C34878D82A}">
                    <a16:rowId xmlns:a16="http://schemas.microsoft.com/office/drawing/2014/main" val="182764326"/>
                  </a:ext>
                </a:extLst>
              </a:tr>
              <a:tr h="100630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 dirty="0">
                          <a:effectLst/>
                        </a:rPr>
                        <a:t>FEDJE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*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extLst>
                  <a:ext uri="{0D108BD9-81ED-4DB2-BD59-A6C34878D82A}">
                    <a16:rowId xmlns:a16="http://schemas.microsoft.com/office/drawing/2014/main" val="240770094"/>
                  </a:ext>
                </a:extLst>
              </a:tr>
              <a:tr h="100630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 dirty="0">
                          <a:effectLst/>
                        </a:rPr>
                        <a:t>MASFJORDEN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*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extLst>
                  <a:ext uri="{0D108BD9-81ED-4DB2-BD59-A6C34878D82A}">
                    <a16:rowId xmlns:a16="http://schemas.microsoft.com/office/drawing/2014/main" val="1300398869"/>
                  </a:ext>
                </a:extLst>
              </a:tr>
              <a:tr h="100630"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 dirty="0">
                          <a:effectLst/>
                        </a:rPr>
                        <a:t>28</a:t>
                      </a:r>
                      <a:endParaRPr lang="nb-NO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extLst>
                  <a:ext uri="{0D108BD9-81ED-4DB2-BD59-A6C34878D82A}">
                    <a16:rowId xmlns:a16="http://schemas.microsoft.com/office/drawing/2014/main" val="2220962290"/>
                  </a:ext>
                </a:extLst>
              </a:tr>
              <a:tr h="100630"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extLst>
                  <a:ext uri="{0D108BD9-81ED-4DB2-BD59-A6C34878D82A}">
                    <a16:rowId xmlns:a16="http://schemas.microsoft.com/office/drawing/2014/main" val="976967077"/>
                  </a:ext>
                </a:extLst>
              </a:tr>
              <a:tr h="100630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 dirty="0">
                          <a:effectLst/>
                        </a:rPr>
                        <a:t>GULEN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*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extLst>
                  <a:ext uri="{0D108BD9-81ED-4DB2-BD59-A6C34878D82A}">
                    <a16:rowId xmlns:a16="http://schemas.microsoft.com/office/drawing/2014/main" val="992690028"/>
                  </a:ext>
                </a:extLst>
              </a:tr>
              <a:tr h="100630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SOLUND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*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extLst>
                  <a:ext uri="{0D108BD9-81ED-4DB2-BD59-A6C34878D82A}">
                    <a16:rowId xmlns:a16="http://schemas.microsoft.com/office/drawing/2014/main" val="1496032980"/>
                  </a:ext>
                </a:extLst>
              </a:tr>
              <a:tr h="100630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 dirty="0">
                          <a:effectLst/>
                        </a:rPr>
                        <a:t>HYLLESTAD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*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extLst>
                  <a:ext uri="{0D108BD9-81ED-4DB2-BD59-A6C34878D82A}">
                    <a16:rowId xmlns:a16="http://schemas.microsoft.com/office/drawing/2014/main" val="2659830715"/>
                  </a:ext>
                </a:extLst>
              </a:tr>
              <a:tr h="100630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HØYANGER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*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extLst>
                  <a:ext uri="{0D108BD9-81ED-4DB2-BD59-A6C34878D82A}">
                    <a16:rowId xmlns:a16="http://schemas.microsoft.com/office/drawing/2014/main" val="358894455"/>
                  </a:ext>
                </a:extLst>
              </a:tr>
              <a:tr h="100630"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 dirty="0">
                          <a:effectLst/>
                        </a:rPr>
                        <a:t>6</a:t>
                      </a:r>
                      <a:endParaRPr lang="nb-NO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extLst>
                  <a:ext uri="{0D108BD9-81ED-4DB2-BD59-A6C34878D82A}">
                    <a16:rowId xmlns:a16="http://schemas.microsoft.com/office/drawing/2014/main" val="929768804"/>
                  </a:ext>
                </a:extLst>
              </a:tr>
              <a:tr h="100630"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extLst>
                  <a:ext uri="{0D108BD9-81ED-4DB2-BD59-A6C34878D82A}">
                    <a16:rowId xmlns:a16="http://schemas.microsoft.com/office/drawing/2014/main" val="859557904"/>
                  </a:ext>
                </a:extLst>
              </a:tr>
              <a:tr h="100630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 dirty="0">
                          <a:effectLst/>
                        </a:rPr>
                        <a:t>SOGNDAL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34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extLst>
                  <a:ext uri="{0D108BD9-81ED-4DB2-BD59-A6C34878D82A}">
                    <a16:rowId xmlns:a16="http://schemas.microsoft.com/office/drawing/2014/main" val="651120730"/>
                  </a:ext>
                </a:extLst>
              </a:tr>
              <a:tr h="100630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VIK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*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extLst>
                  <a:ext uri="{0D108BD9-81ED-4DB2-BD59-A6C34878D82A}">
                    <a16:rowId xmlns:a16="http://schemas.microsoft.com/office/drawing/2014/main" val="211551168"/>
                  </a:ext>
                </a:extLst>
              </a:tr>
              <a:tr h="100630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AURLAND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*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extLst>
                  <a:ext uri="{0D108BD9-81ED-4DB2-BD59-A6C34878D82A}">
                    <a16:rowId xmlns:a16="http://schemas.microsoft.com/office/drawing/2014/main" val="4209361878"/>
                  </a:ext>
                </a:extLst>
              </a:tr>
              <a:tr h="100630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 dirty="0">
                          <a:effectLst/>
                        </a:rPr>
                        <a:t>LÆRDAL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*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extLst>
                  <a:ext uri="{0D108BD9-81ED-4DB2-BD59-A6C34878D82A}">
                    <a16:rowId xmlns:a16="http://schemas.microsoft.com/office/drawing/2014/main" val="2720777802"/>
                  </a:ext>
                </a:extLst>
              </a:tr>
              <a:tr h="100630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ÅRDAL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*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extLst>
                  <a:ext uri="{0D108BD9-81ED-4DB2-BD59-A6C34878D82A}">
                    <a16:rowId xmlns:a16="http://schemas.microsoft.com/office/drawing/2014/main" val="777468388"/>
                  </a:ext>
                </a:extLst>
              </a:tr>
              <a:tr h="100630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LUSTER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*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extLst>
                  <a:ext uri="{0D108BD9-81ED-4DB2-BD59-A6C34878D82A}">
                    <a16:rowId xmlns:a16="http://schemas.microsoft.com/office/drawing/2014/main" val="1996961165"/>
                  </a:ext>
                </a:extLst>
              </a:tr>
              <a:tr h="100630"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 dirty="0">
                          <a:effectLst/>
                        </a:rPr>
                        <a:t>43</a:t>
                      </a:r>
                      <a:endParaRPr lang="nb-NO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extLst>
                  <a:ext uri="{0D108BD9-81ED-4DB2-BD59-A6C34878D82A}">
                    <a16:rowId xmlns:a16="http://schemas.microsoft.com/office/drawing/2014/main" val="1819548631"/>
                  </a:ext>
                </a:extLst>
              </a:tr>
              <a:tr h="100630"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extLst>
                  <a:ext uri="{0D108BD9-81ED-4DB2-BD59-A6C34878D82A}">
                    <a16:rowId xmlns:a16="http://schemas.microsoft.com/office/drawing/2014/main" val="2760916510"/>
                  </a:ext>
                </a:extLst>
              </a:tr>
              <a:tr h="100630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 dirty="0">
                          <a:effectLst/>
                        </a:rPr>
                        <a:t>SUNNFJORD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27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extLst>
                  <a:ext uri="{0D108BD9-81ED-4DB2-BD59-A6C34878D82A}">
                    <a16:rowId xmlns:a16="http://schemas.microsoft.com/office/drawing/2014/main" val="1038515430"/>
                  </a:ext>
                </a:extLst>
              </a:tr>
              <a:tr h="100630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KINN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8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extLst>
                  <a:ext uri="{0D108BD9-81ED-4DB2-BD59-A6C34878D82A}">
                    <a16:rowId xmlns:a16="http://schemas.microsoft.com/office/drawing/2014/main" val="2809001269"/>
                  </a:ext>
                </a:extLst>
              </a:tr>
              <a:tr h="100630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 dirty="0">
                          <a:effectLst/>
                        </a:rPr>
                        <a:t>ASKVOLL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*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extLst>
                  <a:ext uri="{0D108BD9-81ED-4DB2-BD59-A6C34878D82A}">
                    <a16:rowId xmlns:a16="http://schemas.microsoft.com/office/drawing/2014/main" val="1844703835"/>
                  </a:ext>
                </a:extLst>
              </a:tr>
              <a:tr h="100630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 dirty="0">
                          <a:effectLst/>
                        </a:rPr>
                        <a:t>FJALER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*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extLst>
                  <a:ext uri="{0D108BD9-81ED-4DB2-BD59-A6C34878D82A}">
                    <a16:rowId xmlns:a16="http://schemas.microsoft.com/office/drawing/2014/main" val="1125990773"/>
                  </a:ext>
                </a:extLst>
              </a:tr>
              <a:tr h="100630"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 dirty="0">
                          <a:effectLst/>
                        </a:rPr>
                        <a:t>40</a:t>
                      </a:r>
                      <a:endParaRPr lang="nb-NO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extLst>
                  <a:ext uri="{0D108BD9-81ED-4DB2-BD59-A6C34878D82A}">
                    <a16:rowId xmlns:a16="http://schemas.microsoft.com/office/drawing/2014/main" val="208866198"/>
                  </a:ext>
                </a:extLst>
              </a:tr>
              <a:tr h="100630"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extLst>
                  <a:ext uri="{0D108BD9-81ED-4DB2-BD59-A6C34878D82A}">
                    <a16:rowId xmlns:a16="http://schemas.microsoft.com/office/drawing/2014/main" val="115797194"/>
                  </a:ext>
                </a:extLst>
              </a:tr>
              <a:tr h="100630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 dirty="0">
                          <a:effectLst/>
                        </a:rPr>
                        <a:t>BREMANGER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*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extLst>
                  <a:ext uri="{0D108BD9-81ED-4DB2-BD59-A6C34878D82A}">
                    <a16:rowId xmlns:a16="http://schemas.microsoft.com/office/drawing/2014/main" val="779504894"/>
                  </a:ext>
                </a:extLst>
              </a:tr>
              <a:tr h="100630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 dirty="0">
                          <a:effectLst/>
                        </a:rPr>
                        <a:t>KINN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*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extLst>
                  <a:ext uri="{0D108BD9-81ED-4DB2-BD59-A6C34878D82A}">
                    <a16:rowId xmlns:a16="http://schemas.microsoft.com/office/drawing/2014/main" val="1938423173"/>
                  </a:ext>
                </a:extLst>
              </a:tr>
              <a:tr h="100630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 dirty="0">
                          <a:effectLst/>
                        </a:rPr>
                        <a:t>STAD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*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extLst>
                  <a:ext uri="{0D108BD9-81ED-4DB2-BD59-A6C34878D82A}">
                    <a16:rowId xmlns:a16="http://schemas.microsoft.com/office/drawing/2014/main" val="2633498383"/>
                  </a:ext>
                </a:extLst>
              </a:tr>
              <a:tr h="100630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 dirty="0">
                          <a:effectLst/>
                        </a:rPr>
                        <a:t>GLOPPEN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*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extLst>
                  <a:ext uri="{0D108BD9-81ED-4DB2-BD59-A6C34878D82A}">
                    <a16:rowId xmlns:a16="http://schemas.microsoft.com/office/drawing/2014/main" val="2373725822"/>
                  </a:ext>
                </a:extLst>
              </a:tr>
              <a:tr h="100630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 dirty="0">
                          <a:effectLst/>
                        </a:rPr>
                        <a:t>STRYN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*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extLst>
                  <a:ext uri="{0D108BD9-81ED-4DB2-BD59-A6C34878D82A}">
                    <a16:rowId xmlns:a16="http://schemas.microsoft.com/office/drawing/2014/main" val="3226305558"/>
                  </a:ext>
                </a:extLst>
              </a:tr>
              <a:tr h="100630"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 dirty="0">
                          <a:effectLst/>
                        </a:rPr>
                        <a:t>10</a:t>
                      </a:r>
                      <a:endParaRPr lang="nb-NO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extLst>
                  <a:ext uri="{0D108BD9-81ED-4DB2-BD59-A6C34878D82A}">
                    <a16:rowId xmlns:a16="http://schemas.microsoft.com/office/drawing/2014/main" val="1708813401"/>
                  </a:ext>
                </a:extLst>
              </a:tr>
            </a:tbl>
          </a:graphicData>
        </a:graphic>
      </p:graphicFrame>
      <p:sp>
        <p:nvSpPr>
          <p:cNvPr id="16" name="TekstSylinder 15">
            <a:extLst>
              <a:ext uri="{FF2B5EF4-FFF2-40B4-BE49-F238E27FC236}">
                <a16:creationId xmlns:a16="http://schemas.microsoft.com/office/drawing/2014/main" id="{F7C66BE9-50EA-4986-8FAD-0A238B272534}"/>
              </a:ext>
            </a:extLst>
          </p:cNvPr>
          <p:cNvSpPr txBox="1"/>
          <p:nvPr/>
        </p:nvSpPr>
        <p:spPr>
          <a:xfrm>
            <a:off x="477273" y="4793510"/>
            <a:ext cx="22762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i="1" dirty="0"/>
              <a:t>* 5 eller færre medlemmer </a:t>
            </a:r>
          </a:p>
        </p:txBody>
      </p:sp>
    </p:spTree>
    <p:extLst>
      <p:ext uri="{BB962C8B-B14F-4D97-AF65-F5344CB8AC3E}">
        <p14:creationId xmlns:p14="http://schemas.microsoft.com/office/powerpoint/2010/main" val="3032341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D0140132-3E94-4DDD-9879-04D6ADEC1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F2A7AE3A-B4F1-4415-AE3C-333381EBD701}" type="slidenum">
              <a:rPr lang="nb-NO" smtClean="0"/>
              <a:pPr/>
              <a:t>16</a:t>
            </a:fld>
            <a:endParaRPr lang="nb-NO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77ECC210-4ED6-4FD2-A8E2-F57C95C47BFE}"/>
              </a:ext>
            </a:extLst>
          </p:cNvPr>
          <p:cNvSpPr txBox="1"/>
          <p:nvPr/>
        </p:nvSpPr>
        <p:spPr>
          <a:xfrm>
            <a:off x="368723" y="342477"/>
            <a:ext cx="240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  <a:latin typeface="+mj-lt"/>
              </a:rPr>
              <a:t>Rogaland 734 medlemmer</a:t>
            </a:r>
          </a:p>
        </p:txBody>
      </p:sp>
      <p:pic>
        <p:nvPicPr>
          <p:cNvPr id="4098" name="Picture 2" descr="Bilderesultater for kart regioner rogaland">
            <a:extLst>
              <a:ext uri="{FF2B5EF4-FFF2-40B4-BE49-F238E27FC236}">
                <a16:creationId xmlns:a16="http://schemas.microsoft.com/office/drawing/2014/main" id="{236476D0-7D70-4ADD-91CF-3B3599732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00" y="12700"/>
            <a:ext cx="3810000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67ADDB6C-17AA-4AC4-9180-E00BCE394373}"/>
              </a:ext>
            </a:extLst>
          </p:cNvPr>
          <p:cNvGraphicFramePr>
            <a:graphicFrameLocks noGrp="1"/>
          </p:cNvGraphicFramePr>
          <p:nvPr/>
        </p:nvGraphicFramePr>
        <p:xfrm>
          <a:off x="463550" y="853760"/>
          <a:ext cx="1627704" cy="30466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5754">
                  <a:extLst>
                    <a:ext uri="{9D8B030D-6E8A-4147-A177-3AD203B41FA5}">
                      <a16:colId xmlns:a16="http://schemas.microsoft.com/office/drawing/2014/main" val="1175758904"/>
                    </a:ext>
                  </a:extLst>
                </a:gridCol>
                <a:gridCol w="411950">
                  <a:extLst>
                    <a:ext uri="{9D8B030D-6E8A-4147-A177-3AD203B41FA5}">
                      <a16:colId xmlns:a16="http://schemas.microsoft.com/office/drawing/2014/main" val="2772076694"/>
                    </a:ext>
                  </a:extLst>
                </a:gridCol>
              </a:tblGrid>
              <a:tr h="150713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dirty="0">
                          <a:effectLst/>
                          <a:latin typeface="+mn-lt"/>
                        </a:rPr>
                        <a:t>EIGERSUND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  <a:latin typeface="+mn-lt"/>
                        </a:rPr>
                        <a:t>10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36" marR="7536" marT="7536" marB="0" anchor="b"/>
                </a:tc>
                <a:extLst>
                  <a:ext uri="{0D108BD9-81ED-4DB2-BD59-A6C34878D82A}">
                    <a16:rowId xmlns:a16="http://schemas.microsoft.com/office/drawing/2014/main" val="1619615932"/>
                  </a:ext>
                </a:extLst>
              </a:tr>
              <a:tr h="150713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dirty="0">
                          <a:effectLst/>
                          <a:latin typeface="+mn-lt"/>
                        </a:rPr>
                        <a:t>SOKNDAL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  <a:latin typeface="+mn-lt"/>
                        </a:rPr>
                        <a:t>*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36" marR="7536" marT="7536" marB="0" anchor="b"/>
                </a:tc>
                <a:extLst>
                  <a:ext uri="{0D108BD9-81ED-4DB2-BD59-A6C34878D82A}">
                    <a16:rowId xmlns:a16="http://schemas.microsoft.com/office/drawing/2014/main" val="1221796622"/>
                  </a:ext>
                </a:extLst>
              </a:tr>
              <a:tr h="150713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dirty="0">
                          <a:effectLst/>
                          <a:latin typeface="+mn-lt"/>
                        </a:rPr>
                        <a:t>LUND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  <a:latin typeface="+mn-lt"/>
                        </a:rPr>
                        <a:t>*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36" marR="7536" marT="7536" marB="0" anchor="b"/>
                </a:tc>
                <a:extLst>
                  <a:ext uri="{0D108BD9-81ED-4DB2-BD59-A6C34878D82A}">
                    <a16:rowId xmlns:a16="http://schemas.microsoft.com/office/drawing/2014/main" val="3603482244"/>
                  </a:ext>
                </a:extLst>
              </a:tr>
              <a:tr h="150713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dirty="0">
                          <a:effectLst/>
                          <a:latin typeface="+mn-lt"/>
                        </a:rPr>
                        <a:t>BJERKREIM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  <a:latin typeface="+mn-lt"/>
                        </a:rPr>
                        <a:t>2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36" marR="7536" marT="7536" marB="0" anchor="b"/>
                </a:tc>
                <a:extLst>
                  <a:ext uri="{0D108BD9-81ED-4DB2-BD59-A6C34878D82A}">
                    <a16:rowId xmlns:a16="http://schemas.microsoft.com/office/drawing/2014/main" val="3263841211"/>
                  </a:ext>
                </a:extLst>
              </a:tr>
              <a:tr h="150713"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u="none" strike="noStrike" dirty="0">
                          <a:effectLst/>
                          <a:latin typeface="+mn-lt"/>
                        </a:rPr>
                        <a:t>12</a:t>
                      </a:r>
                      <a:endParaRPr lang="nb-NO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36" marR="7536" marT="7536" marB="0" anchor="b"/>
                </a:tc>
                <a:extLst>
                  <a:ext uri="{0D108BD9-81ED-4DB2-BD59-A6C34878D82A}">
                    <a16:rowId xmlns:a16="http://schemas.microsoft.com/office/drawing/2014/main" val="346982229"/>
                  </a:ext>
                </a:extLst>
              </a:tr>
              <a:tr h="150713"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36" marR="7536" marT="7536" marB="0" anchor="b"/>
                </a:tc>
                <a:extLst>
                  <a:ext uri="{0D108BD9-81ED-4DB2-BD59-A6C34878D82A}">
                    <a16:rowId xmlns:a16="http://schemas.microsoft.com/office/drawing/2014/main" val="1159845061"/>
                  </a:ext>
                </a:extLst>
              </a:tr>
              <a:tr h="150713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  <a:latin typeface="+mn-lt"/>
                        </a:rPr>
                        <a:t>STAVANGER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 dirty="0">
                          <a:effectLst/>
                          <a:latin typeface="+mn-lt"/>
                        </a:rPr>
                        <a:t>407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36" marR="7536" marT="7536" marB="0" anchor="b"/>
                </a:tc>
                <a:extLst>
                  <a:ext uri="{0D108BD9-81ED-4DB2-BD59-A6C34878D82A}">
                    <a16:rowId xmlns:a16="http://schemas.microsoft.com/office/drawing/2014/main" val="1382972662"/>
                  </a:ext>
                </a:extLst>
              </a:tr>
              <a:tr h="150713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  <a:latin typeface="+mn-lt"/>
                        </a:rPr>
                        <a:t>SANDNES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 dirty="0">
                          <a:effectLst/>
                          <a:latin typeface="+mn-lt"/>
                        </a:rPr>
                        <a:t>115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36" marR="7536" marT="7536" marB="0" anchor="b"/>
                </a:tc>
                <a:extLst>
                  <a:ext uri="{0D108BD9-81ED-4DB2-BD59-A6C34878D82A}">
                    <a16:rowId xmlns:a16="http://schemas.microsoft.com/office/drawing/2014/main" val="2262572485"/>
                  </a:ext>
                </a:extLst>
              </a:tr>
              <a:tr h="150713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  <a:latin typeface="+mn-lt"/>
                        </a:rPr>
                        <a:t>RANDABERG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 dirty="0">
                          <a:effectLst/>
                          <a:latin typeface="+mn-lt"/>
                        </a:rPr>
                        <a:t>15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36" marR="7536" marT="7536" marB="0" anchor="b"/>
                </a:tc>
                <a:extLst>
                  <a:ext uri="{0D108BD9-81ED-4DB2-BD59-A6C34878D82A}">
                    <a16:rowId xmlns:a16="http://schemas.microsoft.com/office/drawing/2014/main" val="3437936287"/>
                  </a:ext>
                </a:extLst>
              </a:tr>
              <a:tr h="150713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  <a:latin typeface="+mn-lt"/>
                        </a:rPr>
                        <a:t>SOLA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 dirty="0">
                          <a:effectLst/>
                          <a:latin typeface="+mn-lt"/>
                        </a:rPr>
                        <a:t>35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36" marR="7536" marT="7536" marB="0" anchor="b"/>
                </a:tc>
                <a:extLst>
                  <a:ext uri="{0D108BD9-81ED-4DB2-BD59-A6C34878D82A}">
                    <a16:rowId xmlns:a16="http://schemas.microsoft.com/office/drawing/2014/main" val="4159397177"/>
                  </a:ext>
                </a:extLst>
              </a:tr>
              <a:tr h="150713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  <a:latin typeface="+mn-lt"/>
                        </a:rPr>
                        <a:t>KLEPP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 dirty="0">
                          <a:effectLst/>
                          <a:latin typeface="+mn-lt"/>
                        </a:rPr>
                        <a:t>15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36" marR="7536" marT="7536" marB="0" anchor="b"/>
                </a:tc>
                <a:extLst>
                  <a:ext uri="{0D108BD9-81ED-4DB2-BD59-A6C34878D82A}">
                    <a16:rowId xmlns:a16="http://schemas.microsoft.com/office/drawing/2014/main" val="195736503"/>
                  </a:ext>
                </a:extLst>
              </a:tr>
              <a:tr h="150713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  <a:latin typeface="+mn-lt"/>
                        </a:rPr>
                        <a:t>TIME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 dirty="0">
                          <a:effectLst/>
                          <a:latin typeface="+mn-lt"/>
                        </a:rPr>
                        <a:t>25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36" marR="7536" marT="7536" marB="0" anchor="b"/>
                </a:tc>
                <a:extLst>
                  <a:ext uri="{0D108BD9-81ED-4DB2-BD59-A6C34878D82A}">
                    <a16:rowId xmlns:a16="http://schemas.microsoft.com/office/drawing/2014/main" val="2531937511"/>
                  </a:ext>
                </a:extLst>
              </a:tr>
              <a:tr h="150713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  <a:latin typeface="+mn-lt"/>
                        </a:rPr>
                        <a:t>HÅ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 dirty="0">
                          <a:effectLst/>
                          <a:latin typeface="+mn-lt"/>
                        </a:rPr>
                        <a:t>8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36" marR="7536" marT="7536" marB="0" anchor="b"/>
                </a:tc>
                <a:extLst>
                  <a:ext uri="{0D108BD9-81ED-4DB2-BD59-A6C34878D82A}">
                    <a16:rowId xmlns:a16="http://schemas.microsoft.com/office/drawing/2014/main" val="2214446687"/>
                  </a:ext>
                </a:extLst>
              </a:tr>
              <a:tr h="150713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  <a:latin typeface="+mn-lt"/>
                        </a:rPr>
                        <a:t>GJESDAL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 dirty="0">
                          <a:effectLst/>
                          <a:latin typeface="+mn-lt"/>
                        </a:rPr>
                        <a:t>9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36" marR="7536" marT="7536" marB="0" anchor="b"/>
                </a:tc>
                <a:extLst>
                  <a:ext uri="{0D108BD9-81ED-4DB2-BD59-A6C34878D82A}">
                    <a16:rowId xmlns:a16="http://schemas.microsoft.com/office/drawing/2014/main" val="2776239412"/>
                  </a:ext>
                </a:extLst>
              </a:tr>
              <a:tr h="150713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  <a:latin typeface="+mn-lt"/>
                        </a:rPr>
                        <a:t>KVITSØY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 dirty="0">
                          <a:effectLst/>
                          <a:latin typeface="+mn-lt"/>
                        </a:rPr>
                        <a:t>1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36" marR="7536" marT="7536" marB="0" anchor="b"/>
                </a:tc>
                <a:extLst>
                  <a:ext uri="{0D108BD9-81ED-4DB2-BD59-A6C34878D82A}">
                    <a16:rowId xmlns:a16="http://schemas.microsoft.com/office/drawing/2014/main" val="1191471846"/>
                  </a:ext>
                </a:extLst>
              </a:tr>
              <a:tr h="150713"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u="none" strike="noStrike" dirty="0">
                          <a:effectLst/>
                          <a:latin typeface="+mn-lt"/>
                        </a:rPr>
                        <a:t>630</a:t>
                      </a:r>
                      <a:endParaRPr lang="nb-NO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36" marR="7536" marT="7536" marB="0" anchor="b"/>
                </a:tc>
                <a:extLst>
                  <a:ext uri="{0D108BD9-81ED-4DB2-BD59-A6C34878D82A}">
                    <a16:rowId xmlns:a16="http://schemas.microsoft.com/office/drawing/2014/main" val="339212339"/>
                  </a:ext>
                </a:extLst>
              </a:tr>
            </a:tbl>
          </a:graphicData>
        </a:graphic>
      </p:graphicFrame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5F59C8A2-466A-43A1-AC5B-E84530C4DB29}"/>
              </a:ext>
            </a:extLst>
          </p:cNvPr>
          <p:cNvGraphicFramePr>
            <a:graphicFrameLocks noGrp="1"/>
          </p:cNvGraphicFramePr>
          <p:nvPr/>
        </p:nvGraphicFramePr>
        <p:xfrm>
          <a:off x="2327374" y="853760"/>
          <a:ext cx="1743400" cy="24980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5730">
                  <a:extLst>
                    <a:ext uri="{9D8B030D-6E8A-4147-A177-3AD203B41FA5}">
                      <a16:colId xmlns:a16="http://schemas.microsoft.com/office/drawing/2014/main" val="3156445774"/>
                    </a:ext>
                  </a:extLst>
                </a:gridCol>
                <a:gridCol w="367670">
                  <a:extLst>
                    <a:ext uri="{9D8B030D-6E8A-4147-A177-3AD203B41FA5}">
                      <a16:colId xmlns:a16="http://schemas.microsoft.com/office/drawing/2014/main" val="2240169617"/>
                    </a:ext>
                  </a:extLst>
                </a:gridCol>
              </a:tblGrid>
              <a:tr h="185493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dirty="0">
                          <a:effectLst/>
                          <a:latin typeface="+mn-lt"/>
                        </a:rPr>
                        <a:t>HAUGESUND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75" marR="9275" marT="92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  <a:latin typeface="+mn-lt"/>
                        </a:rPr>
                        <a:t>48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75" marR="9275" marT="9275" marB="0" anchor="b"/>
                </a:tc>
                <a:extLst>
                  <a:ext uri="{0D108BD9-81ED-4DB2-BD59-A6C34878D82A}">
                    <a16:rowId xmlns:a16="http://schemas.microsoft.com/office/drawing/2014/main" val="2500413241"/>
                  </a:ext>
                </a:extLst>
              </a:tr>
              <a:tr h="185493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  <a:latin typeface="+mn-lt"/>
                        </a:rPr>
                        <a:t>KARMØY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75" marR="9275" marT="92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  <a:latin typeface="+mn-lt"/>
                        </a:rPr>
                        <a:t>22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75" marR="9275" marT="9275" marB="0" anchor="b"/>
                </a:tc>
                <a:extLst>
                  <a:ext uri="{0D108BD9-81ED-4DB2-BD59-A6C34878D82A}">
                    <a16:rowId xmlns:a16="http://schemas.microsoft.com/office/drawing/2014/main" val="262435656"/>
                  </a:ext>
                </a:extLst>
              </a:tr>
              <a:tr h="185493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  <a:latin typeface="+mn-lt"/>
                        </a:rPr>
                        <a:t>TYSVÆR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75" marR="9275" marT="92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  <a:latin typeface="+mn-lt"/>
                        </a:rPr>
                        <a:t>6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75" marR="9275" marT="9275" marB="0" anchor="b"/>
                </a:tc>
                <a:extLst>
                  <a:ext uri="{0D108BD9-81ED-4DB2-BD59-A6C34878D82A}">
                    <a16:rowId xmlns:a16="http://schemas.microsoft.com/office/drawing/2014/main" val="3943665549"/>
                  </a:ext>
                </a:extLst>
              </a:tr>
              <a:tr h="185493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  <a:latin typeface="+mn-lt"/>
                        </a:rPr>
                        <a:t>VINDAFJORD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75" marR="9275" marT="92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  <a:latin typeface="+mn-lt"/>
                        </a:rPr>
                        <a:t>4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75" marR="9275" marT="9275" marB="0" anchor="b"/>
                </a:tc>
                <a:extLst>
                  <a:ext uri="{0D108BD9-81ED-4DB2-BD59-A6C34878D82A}">
                    <a16:rowId xmlns:a16="http://schemas.microsoft.com/office/drawing/2014/main" val="2825480548"/>
                  </a:ext>
                </a:extLst>
              </a:tr>
              <a:tr h="185493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  <a:latin typeface="+mn-lt"/>
                        </a:rPr>
                        <a:t>BOKN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75" marR="9275" marT="92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  <a:latin typeface="+mn-lt"/>
                        </a:rPr>
                        <a:t>*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75" marR="9275" marT="9275" marB="0" anchor="b"/>
                </a:tc>
                <a:extLst>
                  <a:ext uri="{0D108BD9-81ED-4DB2-BD59-A6C34878D82A}">
                    <a16:rowId xmlns:a16="http://schemas.microsoft.com/office/drawing/2014/main" val="2681348677"/>
                  </a:ext>
                </a:extLst>
              </a:tr>
              <a:tr h="185493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  <a:latin typeface="+mn-lt"/>
                        </a:rPr>
                        <a:t>UTSIRA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75" marR="9275" marT="92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  <a:latin typeface="+mn-lt"/>
                        </a:rPr>
                        <a:t>*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75" marR="9275" marT="9275" marB="0" anchor="b"/>
                </a:tc>
                <a:extLst>
                  <a:ext uri="{0D108BD9-81ED-4DB2-BD59-A6C34878D82A}">
                    <a16:rowId xmlns:a16="http://schemas.microsoft.com/office/drawing/2014/main" val="1215358454"/>
                  </a:ext>
                </a:extLst>
              </a:tr>
              <a:tr h="185493"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75" marR="9275" marT="92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u="none" strike="noStrike" dirty="0">
                          <a:effectLst/>
                          <a:latin typeface="+mn-lt"/>
                        </a:rPr>
                        <a:t>80</a:t>
                      </a:r>
                      <a:endParaRPr lang="nb-NO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75" marR="9275" marT="9275" marB="0" anchor="b"/>
                </a:tc>
                <a:extLst>
                  <a:ext uri="{0D108BD9-81ED-4DB2-BD59-A6C34878D82A}">
                    <a16:rowId xmlns:a16="http://schemas.microsoft.com/office/drawing/2014/main" val="4008289372"/>
                  </a:ext>
                </a:extLst>
              </a:tr>
              <a:tr h="185493"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75" marR="9275" marT="92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75" marR="9275" marT="9275" marB="0" anchor="b"/>
                </a:tc>
                <a:extLst>
                  <a:ext uri="{0D108BD9-81ED-4DB2-BD59-A6C34878D82A}">
                    <a16:rowId xmlns:a16="http://schemas.microsoft.com/office/drawing/2014/main" val="1262945580"/>
                  </a:ext>
                </a:extLst>
              </a:tr>
              <a:tr h="185493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  <a:latin typeface="+mn-lt"/>
                        </a:rPr>
                        <a:t>STRAND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75" marR="9275" marT="92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  <a:latin typeface="+mn-lt"/>
                        </a:rPr>
                        <a:t>4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75" marR="9275" marT="9275" marB="0" anchor="b"/>
                </a:tc>
                <a:extLst>
                  <a:ext uri="{0D108BD9-81ED-4DB2-BD59-A6C34878D82A}">
                    <a16:rowId xmlns:a16="http://schemas.microsoft.com/office/drawing/2014/main" val="1418049445"/>
                  </a:ext>
                </a:extLst>
              </a:tr>
              <a:tr h="185493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  <a:latin typeface="+mn-lt"/>
                        </a:rPr>
                        <a:t>HJELMELAND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75" marR="9275" marT="92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  <a:latin typeface="+mn-lt"/>
                        </a:rPr>
                        <a:t>2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75" marR="9275" marT="9275" marB="0" anchor="b"/>
                </a:tc>
                <a:extLst>
                  <a:ext uri="{0D108BD9-81ED-4DB2-BD59-A6C34878D82A}">
                    <a16:rowId xmlns:a16="http://schemas.microsoft.com/office/drawing/2014/main" val="3324027606"/>
                  </a:ext>
                </a:extLst>
              </a:tr>
              <a:tr h="185493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  <a:latin typeface="+mn-lt"/>
                        </a:rPr>
                        <a:t>SULDAL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75" marR="9275" marT="92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  <a:latin typeface="+mn-lt"/>
                        </a:rPr>
                        <a:t>4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75" marR="9275" marT="9275" marB="0" anchor="b"/>
                </a:tc>
                <a:extLst>
                  <a:ext uri="{0D108BD9-81ED-4DB2-BD59-A6C34878D82A}">
                    <a16:rowId xmlns:a16="http://schemas.microsoft.com/office/drawing/2014/main" val="256472893"/>
                  </a:ext>
                </a:extLst>
              </a:tr>
              <a:tr h="185493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  <a:latin typeface="+mn-lt"/>
                        </a:rPr>
                        <a:t>SAUDA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75" marR="9275" marT="92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  <a:latin typeface="+mn-lt"/>
                        </a:rPr>
                        <a:t>2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75" marR="9275" marT="9275" marB="0" anchor="b"/>
                </a:tc>
                <a:extLst>
                  <a:ext uri="{0D108BD9-81ED-4DB2-BD59-A6C34878D82A}">
                    <a16:rowId xmlns:a16="http://schemas.microsoft.com/office/drawing/2014/main" val="493932874"/>
                  </a:ext>
                </a:extLst>
              </a:tr>
              <a:tr h="185493"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75" marR="9275" marT="92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u="none" strike="noStrike" dirty="0">
                          <a:effectLst/>
                          <a:latin typeface="+mn-lt"/>
                        </a:rPr>
                        <a:t>12</a:t>
                      </a:r>
                      <a:endParaRPr lang="nb-NO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75" marR="9275" marT="9275" marB="0" anchor="b"/>
                </a:tc>
                <a:extLst>
                  <a:ext uri="{0D108BD9-81ED-4DB2-BD59-A6C34878D82A}">
                    <a16:rowId xmlns:a16="http://schemas.microsoft.com/office/drawing/2014/main" val="1397905827"/>
                  </a:ext>
                </a:extLst>
              </a:tr>
            </a:tbl>
          </a:graphicData>
        </a:graphic>
      </p:graphicFrame>
      <p:sp>
        <p:nvSpPr>
          <p:cNvPr id="7" name="TekstSylinder 6">
            <a:extLst>
              <a:ext uri="{FF2B5EF4-FFF2-40B4-BE49-F238E27FC236}">
                <a16:creationId xmlns:a16="http://schemas.microsoft.com/office/drawing/2014/main" id="{4AC7C888-7BF0-4970-98C5-4DFDFA997322}"/>
              </a:ext>
            </a:extLst>
          </p:cNvPr>
          <p:cNvSpPr txBox="1"/>
          <p:nvPr/>
        </p:nvSpPr>
        <p:spPr>
          <a:xfrm>
            <a:off x="430734" y="4164370"/>
            <a:ext cx="22762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i="1" dirty="0"/>
              <a:t>* 5 eller færre medlemmer 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31860F62-9C5B-41CF-B656-2FFE91112A92}"/>
              </a:ext>
            </a:extLst>
          </p:cNvPr>
          <p:cNvSpPr txBox="1"/>
          <p:nvPr/>
        </p:nvSpPr>
        <p:spPr>
          <a:xfrm>
            <a:off x="5333262" y="853760"/>
            <a:ext cx="598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>
                <a:highlight>
                  <a:srgbClr val="FFFF00"/>
                </a:highlight>
              </a:rPr>
              <a:t>80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E2FF7E18-972D-41C6-BCA1-912B2FCF23DC}"/>
              </a:ext>
            </a:extLst>
          </p:cNvPr>
          <p:cNvSpPr txBox="1"/>
          <p:nvPr/>
        </p:nvSpPr>
        <p:spPr>
          <a:xfrm>
            <a:off x="7661705" y="1475357"/>
            <a:ext cx="598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>
                <a:highlight>
                  <a:srgbClr val="FFFF00"/>
                </a:highlight>
              </a:rPr>
              <a:t>12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D69DBD24-A37D-4BAC-B012-45338EC96E73}"/>
              </a:ext>
            </a:extLst>
          </p:cNvPr>
          <p:cNvSpPr txBox="1"/>
          <p:nvPr/>
        </p:nvSpPr>
        <p:spPr>
          <a:xfrm>
            <a:off x="5936512" y="3872941"/>
            <a:ext cx="598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>
                <a:highlight>
                  <a:srgbClr val="FFFF00"/>
                </a:highlight>
              </a:rPr>
              <a:t>12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9E4BC893-5D21-4DFF-9F39-F9419DD9E7A2}"/>
              </a:ext>
            </a:extLst>
          </p:cNvPr>
          <p:cNvSpPr txBox="1"/>
          <p:nvPr/>
        </p:nvSpPr>
        <p:spPr>
          <a:xfrm>
            <a:off x="5333263" y="3080637"/>
            <a:ext cx="598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>
                <a:highlight>
                  <a:srgbClr val="FFFF00"/>
                </a:highlight>
              </a:rPr>
              <a:t>630</a:t>
            </a:r>
          </a:p>
        </p:txBody>
      </p:sp>
    </p:spTree>
    <p:extLst>
      <p:ext uri="{BB962C8B-B14F-4D97-AF65-F5344CB8AC3E}">
        <p14:creationId xmlns:p14="http://schemas.microsoft.com/office/powerpoint/2010/main" val="4016897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C5976F33-56CA-47B1-AE0B-BE92DE610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F2A7AE3A-B4F1-4415-AE3C-333381EBD701}" type="slidenum">
              <a:rPr lang="nb-NO" smtClean="0"/>
              <a:pPr/>
              <a:t>17</a:t>
            </a:fld>
            <a:endParaRPr lang="nb-NO" dirty="0"/>
          </a:p>
        </p:txBody>
      </p:sp>
      <p:pic>
        <p:nvPicPr>
          <p:cNvPr id="5122" name="Picture 2" descr="Bilderesultater for kart trøndelag kommuner 2020">
            <a:extLst>
              <a:ext uri="{FF2B5EF4-FFF2-40B4-BE49-F238E27FC236}">
                <a16:creationId xmlns:a16="http://schemas.microsoft.com/office/drawing/2014/main" id="{D117C3A7-2EE0-42DD-8B9B-D3DA2213D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5" y="0"/>
            <a:ext cx="4575175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EDBDA8D0-BDA0-41F0-B07E-D6CEE92F66CB}"/>
              </a:ext>
            </a:extLst>
          </p:cNvPr>
          <p:cNvSpPr txBox="1"/>
          <p:nvPr/>
        </p:nvSpPr>
        <p:spPr>
          <a:xfrm>
            <a:off x="168150" y="145900"/>
            <a:ext cx="3298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  <a:latin typeface="+mj-lt"/>
              </a:rPr>
              <a:t>Trøndelag 1210 medlemmer</a:t>
            </a:r>
          </a:p>
        </p:txBody>
      </p:sp>
      <p:graphicFrame>
        <p:nvGraphicFramePr>
          <p:cNvPr id="3" name="Tabell 2">
            <a:extLst>
              <a:ext uri="{FF2B5EF4-FFF2-40B4-BE49-F238E27FC236}">
                <a16:creationId xmlns:a16="http://schemas.microsoft.com/office/drawing/2014/main" id="{4D005217-75FB-4F48-839C-A0DA0F09C938}"/>
              </a:ext>
            </a:extLst>
          </p:cNvPr>
          <p:cNvGraphicFramePr>
            <a:graphicFrameLocks noGrp="1"/>
          </p:cNvGraphicFramePr>
          <p:nvPr/>
        </p:nvGraphicFramePr>
        <p:xfrm>
          <a:off x="306112" y="625476"/>
          <a:ext cx="1725888" cy="37078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7738">
                  <a:extLst>
                    <a:ext uri="{9D8B030D-6E8A-4147-A177-3AD203B41FA5}">
                      <a16:colId xmlns:a16="http://schemas.microsoft.com/office/drawing/2014/main" val="1318154664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3394228604"/>
                    </a:ext>
                  </a:extLst>
                </a:gridCol>
              </a:tblGrid>
              <a:tr h="109011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TRONDHEIM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1" marR="5451" marT="54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957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1" marR="5451" marT="5451" marB="0" anchor="b"/>
                </a:tc>
                <a:extLst>
                  <a:ext uri="{0D108BD9-81ED-4DB2-BD59-A6C34878D82A}">
                    <a16:rowId xmlns:a16="http://schemas.microsoft.com/office/drawing/2014/main" val="3013635038"/>
                  </a:ext>
                </a:extLst>
              </a:tr>
              <a:tr h="109011"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1" marR="5451" marT="54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1" marR="5451" marT="5451" marB="0" anchor="b"/>
                </a:tc>
                <a:extLst>
                  <a:ext uri="{0D108BD9-81ED-4DB2-BD59-A6C34878D82A}">
                    <a16:rowId xmlns:a16="http://schemas.microsoft.com/office/drawing/2014/main" val="1813445106"/>
                  </a:ext>
                </a:extLst>
              </a:tr>
              <a:tr h="109011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STJØRDAL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1" marR="5451" marT="54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25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1" marR="5451" marT="5451" marB="0" anchor="b"/>
                </a:tc>
                <a:extLst>
                  <a:ext uri="{0D108BD9-81ED-4DB2-BD59-A6C34878D82A}">
                    <a16:rowId xmlns:a16="http://schemas.microsoft.com/office/drawing/2014/main" val="560451488"/>
                  </a:ext>
                </a:extLst>
              </a:tr>
              <a:tr h="109011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MALVIK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1" marR="5451" marT="54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45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1" marR="5451" marT="5451" marB="0" anchor="b"/>
                </a:tc>
                <a:extLst>
                  <a:ext uri="{0D108BD9-81ED-4DB2-BD59-A6C34878D82A}">
                    <a16:rowId xmlns:a16="http://schemas.microsoft.com/office/drawing/2014/main" val="2963779123"/>
                  </a:ext>
                </a:extLst>
              </a:tr>
              <a:tr h="109011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SELBU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1" marR="5451" marT="54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*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1" marR="5451" marT="5451" marB="0" anchor="b"/>
                </a:tc>
                <a:extLst>
                  <a:ext uri="{0D108BD9-81ED-4DB2-BD59-A6C34878D82A}">
                    <a16:rowId xmlns:a16="http://schemas.microsoft.com/office/drawing/2014/main" val="3232823258"/>
                  </a:ext>
                </a:extLst>
              </a:tr>
              <a:tr h="109011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TYDAL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1" marR="5451" marT="54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*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1" marR="5451" marT="5451" marB="0" anchor="b"/>
                </a:tc>
                <a:extLst>
                  <a:ext uri="{0D108BD9-81ED-4DB2-BD59-A6C34878D82A}">
                    <a16:rowId xmlns:a16="http://schemas.microsoft.com/office/drawing/2014/main" val="4107185531"/>
                  </a:ext>
                </a:extLst>
              </a:tr>
              <a:tr h="109011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MERÅKER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1" marR="5451" marT="54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*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1" marR="5451" marT="5451" marB="0" anchor="b"/>
                </a:tc>
                <a:extLst>
                  <a:ext uri="{0D108BD9-81ED-4DB2-BD59-A6C34878D82A}">
                    <a16:rowId xmlns:a16="http://schemas.microsoft.com/office/drawing/2014/main" val="1355785854"/>
                  </a:ext>
                </a:extLst>
              </a:tr>
              <a:tr h="109011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 dirty="0">
                          <a:effectLst/>
                        </a:rPr>
                        <a:t>FROSTA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1" marR="5451" marT="54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*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1" marR="5451" marT="5451" marB="0" anchor="b"/>
                </a:tc>
                <a:extLst>
                  <a:ext uri="{0D108BD9-81ED-4DB2-BD59-A6C34878D82A}">
                    <a16:rowId xmlns:a16="http://schemas.microsoft.com/office/drawing/2014/main" val="3695242591"/>
                  </a:ext>
                </a:extLst>
              </a:tr>
              <a:tr h="109011"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1" marR="5451" marT="54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 dirty="0">
                          <a:effectLst/>
                        </a:rPr>
                        <a:t>71</a:t>
                      </a:r>
                      <a:endParaRPr lang="nb-NO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1" marR="5451" marT="5451" marB="0" anchor="b"/>
                </a:tc>
                <a:extLst>
                  <a:ext uri="{0D108BD9-81ED-4DB2-BD59-A6C34878D82A}">
                    <a16:rowId xmlns:a16="http://schemas.microsoft.com/office/drawing/2014/main" val="2479182128"/>
                  </a:ext>
                </a:extLst>
              </a:tr>
              <a:tr h="109011"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1" marR="5451" marT="54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1" marR="5451" marT="5451" marB="0" anchor="b"/>
                </a:tc>
                <a:extLst>
                  <a:ext uri="{0D108BD9-81ED-4DB2-BD59-A6C34878D82A}">
                    <a16:rowId xmlns:a16="http://schemas.microsoft.com/office/drawing/2014/main" val="2142962538"/>
                  </a:ext>
                </a:extLst>
              </a:tr>
              <a:tr h="109011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MELHUS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1" marR="5451" marT="54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25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1" marR="5451" marT="5451" marB="0" anchor="b"/>
                </a:tc>
                <a:extLst>
                  <a:ext uri="{0D108BD9-81ED-4DB2-BD59-A6C34878D82A}">
                    <a16:rowId xmlns:a16="http://schemas.microsoft.com/office/drawing/2014/main" val="291715104"/>
                  </a:ext>
                </a:extLst>
              </a:tr>
              <a:tr h="109011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RENNEBU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1" marR="5451" marT="54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*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1" marR="5451" marT="5451" marB="0" anchor="b"/>
                </a:tc>
                <a:extLst>
                  <a:ext uri="{0D108BD9-81ED-4DB2-BD59-A6C34878D82A}">
                    <a16:rowId xmlns:a16="http://schemas.microsoft.com/office/drawing/2014/main" val="3838610653"/>
                  </a:ext>
                </a:extLst>
              </a:tr>
              <a:tr h="109011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OPPDAL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1" marR="5451" marT="54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*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1" marR="5451" marT="5451" marB="0" anchor="b"/>
                </a:tc>
                <a:extLst>
                  <a:ext uri="{0D108BD9-81ED-4DB2-BD59-A6C34878D82A}">
                    <a16:rowId xmlns:a16="http://schemas.microsoft.com/office/drawing/2014/main" val="3604923279"/>
                  </a:ext>
                </a:extLst>
              </a:tr>
              <a:tr h="129081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 dirty="0">
                          <a:effectLst/>
                        </a:rPr>
                        <a:t>MIDTRE GAULDAL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1" marR="5451" marT="54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*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1" marR="5451" marT="5451" marB="0" anchor="b"/>
                </a:tc>
                <a:extLst>
                  <a:ext uri="{0D108BD9-81ED-4DB2-BD59-A6C34878D82A}">
                    <a16:rowId xmlns:a16="http://schemas.microsoft.com/office/drawing/2014/main" val="2504405096"/>
                  </a:ext>
                </a:extLst>
              </a:tr>
              <a:tr h="109011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RØROS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1" marR="5451" marT="54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6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1" marR="5451" marT="5451" marB="0" anchor="b"/>
                </a:tc>
                <a:extLst>
                  <a:ext uri="{0D108BD9-81ED-4DB2-BD59-A6C34878D82A}">
                    <a16:rowId xmlns:a16="http://schemas.microsoft.com/office/drawing/2014/main" val="3715312730"/>
                  </a:ext>
                </a:extLst>
              </a:tr>
              <a:tr h="109011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HOLTÅLEN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1" marR="5451" marT="54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 dirty="0">
                          <a:effectLst/>
                        </a:rPr>
                        <a:t>*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1" marR="5451" marT="5451" marB="0" anchor="b"/>
                </a:tc>
                <a:extLst>
                  <a:ext uri="{0D108BD9-81ED-4DB2-BD59-A6C34878D82A}">
                    <a16:rowId xmlns:a16="http://schemas.microsoft.com/office/drawing/2014/main" val="3844189349"/>
                  </a:ext>
                </a:extLst>
              </a:tr>
              <a:tr h="109011"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1" marR="5451" marT="54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 dirty="0">
                          <a:effectLst/>
                        </a:rPr>
                        <a:t>38</a:t>
                      </a:r>
                      <a:endParaRPr lang="nb-NO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1" marR="5451" marT="5451" marB="0" anchor="b"/>
                </a:tc>
                <a:extLst>
                  <a:ext uri="{0D108BD9-81ED-4DB2-BD59-A6C34878D82A}">
                    <a16:rowId xmlns:a16="http://schemas.microsoft.com/office/drawing/2014/main" val="4092014537"/>
                  </a:ext>
                </a:extLst>
              </a:tr>
              <a:tr h="109011"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1" marR="5451" marT="54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1" marR="5451" marT="5451" marB="0" anchor="b"/>
                </a:tc>
                <a:extLst>
                  <a:ext uri="{0D108BD9-81ED-4DB2-BD59-A6C34878D82A}">
                    <a16:rowId xmlns:a16="http://schemas.microsoft.com/office/drawing/2014/main" val="1901144882"/>
                  </a:ext>
                </a:extLst>
              </a:tr>
              <a:tr h="109011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SKAUN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1" marR="5451" marT="54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10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1" marR="5451" marT="5451" marB="0" anchor="b"/>
                </a:tc>
                <a:extLst>
                  <a:ext uri="{0D108BD9-81ED-4DB2-BD59-A6C34878D82A}">
                    <a16:rowId xmlns:a16="http://schemas.microsoft.com/office/drawing/2014/main" val="2976812057"/>
                  </a:ext>
                </a:extLst>
              </a:tr>
              <a:tr h="109011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ORKLAND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1" marR="5451" marT="54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 dirty="0">
                          <a:effectLst/>
                        </a:rPr>
                        <a:t>*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1" marR="5451" marT="5451" marB="0" anchor="b"/>
                </a:tc>
                <a:extLst>
                  <a:ext uri="{0D108BD9-81ED-4DB2-BD59-A6C34878D82A}">
                    <a16:rowId xmlns:a16="http://schemas.microsoft.com/office/drawing/2014/main" val="2475213317"/>
                  </a:ext>
                </a:extLst>
              </a:tr>
              <a:tr h="109011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ORKLAND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1" marR="5451" marT="54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*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1" marR="5451" marT="5451" marB="0" anchor="b"/>
                </a:tc>
                <a:extLst>
                  <a:ext uri="{0D108BD9-81ED-4DB2-BD59-A6C34878D82A}">
                    <a16:rowId xmlns:a16="http://schemas.microsoft.com/office/drawing/2014/main" val="4242499853"/>
                  </a:ext>
                </a:extLst>
              </a:tr>
              <a:tr h="109011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HEIM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1" marR="5451" marT="54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*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1" marR="5451" marT="5451" marB="0" anchor="b"/>
                </a:tc>
                <a:extLst>
                  <a:ext uri="{0D108BD9-81ED-4DB2-BD59-A6C34878D82A}">
                    <a16:rowId xmlns:a16="http://schemas.microsoft.com/office/drawing/2014/main" val="1572886924"/>
                  </a:ext>
                </a:extLst>
              </a:tr>
              <a:tr h="109011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RINDAL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1" marR="5451" marT="54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*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1" marR="5451" marT="5451" marB="0" anchor="b"/>
                </a:tc>
                <a:extLst>
                  <a:ext uri="{0D108BD9-81ED-4DB2-BD59-A6C34878D82A}">
                    <a16:rowId xmlns:a16="http://schemas.microsoft.com/office/drawing/2014/main" val="4276463366"/>
                  </a:ext>
                </a:extLst>
              </a:tr>
              <a:tr h="109011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HITRA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1" marR="5451" marT="54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*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1" marR="5451" marT="5451" marB="0" anchor="b"/>
                </a:tc>
                <a:extLst>
                  <a:ext uri="{0D108BD9-81ED-4DB2-BD59-A6C34878D82A}">
                    <a16:rowId xmlns:a16="http://schemas.microsoft.com/office/drawing/2014/main" val="2341265072"/>
                  </a:ext>
                </a:extLst>
              </a:tr>
              <a:tr h="109011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FRØYA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1" marR="5451" marT="54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*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1" marR="5451" marT="5451" marB="0" anchor="b"/>
                </a:tc>
                <a:extLst>
                  <a:ext uri="{0D108BD9-81ED-4DB2-BD59-A6C34878D82A}">
                    <a16:rowId xmlns:a16="http://schemas.microsoft.com/office/drawing/2014/main" val="3476225311"/>
                  </a:ext>
                </a:extLst>
              </a:tr>
              <a:tr h="109011"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1" marR="5451" marT="54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 dirty="0">
                          <a:effectLst/>
                        </a:rPr>
                        <a:t>21</a:t>
                      </a:r>
                      <a:endParaRPr lang="nb-NO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1" marR="5451" marT="5451" marB="0" anchor="b"/>
                </a:tc>
                <a:extLst>
                  <a:ext uri="{0D108BD9-81ED-4DB2-BD59-A6C34878D82A}">
                    <a16:rowId xmlns:a16="http://schemas.microsoft.com/office/drawing/2014/main" val="3775836134"/>
                  </a:ext>
                </a:extLst>
              </a:tr>
            </a:tbl>
          </a:graphicData>
        </a:graphic>
      </p:graphicFrame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AC3D600D-18CA-4D81-B070-B5E658FC4107}"/>
              </a:ext>
            </a:extLst>
          </p:cNvPr>
          <p:cNvGraphicFramePr>
            <a:graphicFrameLocks noGrp="1"/>
          </p:cNvGraphicFramePr>
          <p:nvPr/>
        </p:nvGraphicFramePr>
        <p:xfrm>
          <a:off x="2253021" y="625473"/>
          <a:ext cx="1823679" cy="3712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23629">
                  <a:extLst>
                    <a:ext uri="{9D8B030D-6E8A-4147-A177-3AD203B41FA5}">
                      <a16:colId xmlns:a16="http://schemas.microsoft.com/office/drawing/2014/main" val="1594041328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val="3098341774"/>
                    </a:ext>
                  </a:extLst>
                </a:gridCol>
              </a:tblGrid>
              <a:tr h="112407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 dirty="0">
                          <a:effectLst/>
                        </a:rPr>
                        <a:t>STEINKJER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0" marR="5620" marT="5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40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0" marR="5620" marT="5620" marB="0" anchor="b"/>
                </a:tc>
                <a:extLst>
                  <a:ext uri="{0D108BD9-81ED-4DB2-BD59-A6C34878D82A}">
                    <a16:rowId xmlns:a16="http://schemas.microsoft.com/office/drawing/2014/main" val="2424785779"/>
                  </a:ext>
                </a:extLst>
              </a:tr>
              <a:tr h="112407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 dirty="0">
                          <a:effectLst/>
                        </a:rPr>
                        <a:t>INDERØY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0" marR="5620" marT="5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13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0" marR="5620" marT="5620" marB="0" anchor="b"/>
                </a:tc>
                <a:extLst>
                  <a:ext uri="{0D108BD9-81ED-4DB2-BD59-A6C34878D82A}">
                    <a16:rowId xmlns:a16="http://schemas.microsoft.com/office/drawing/2014/main" val="2885194340"/>
                  </a:ext>
                </a:extLst>
              </a:tr>
              <a:tr h="112407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 dirty="0">
                          <a:effectLst/>
                        </a:rPr>
                        <a:t>SNÅSA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0" marR="5620" marT="5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*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0" marR="5620" marT="5620" marB="0" anchor="b"/>
                </a:tc>
                <a:extLst>
                  <a:ext uri="{0D108BD9-81ED-4DB2-BD59-A6C34878D82A}">
                    <a16:rowId xmlns:a16="http://schemas.microsoft.com/office/drawing/2014/main" val="343063597"/>
                  </a:ext>
                </a:extLst>
              </a:tr>
              <a:tr h="112407"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0" marR="5620" marT="5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 dirty="0">
                          <a:effectLst/>
                        </a:rPr>
                        <a:t>58</a:t>
                      </a:r>
                      <a:endParaRPr lang="nb-NO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0" marR="5620" marT="5620" marB="0" anchor="b"/>
                </a:tc>
                <a:extLst>
                  <a:ext uri="{0D108BD9-81ED-4DB2-BD59-A6C34878D82A}">
                    <a16:rowId xmlns:a16="http://schemas.microsoft.com/office/drawing/2014/main" val="1051213931"/>
                  </a:ext>
                </a:extLst>
              </a:tr>
              <a:tr h="112407"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0" marR="5620" marT="5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0" marR="5620" marT="5620" marB="0" anchor="b"/>
                </a:tc>
                <a:extLst>
                  <a:ext uri="{0D108BD9-81ED-4DB2-BD59-A6C34878D82A}">
                    <a16:rowId xmlns:a16="http://schemas.microsoft.com/office/drawing/2014/main" val="2068254662"/>
                  </a:ext>
                </a:extLst>
              </a:tr>
              <a:tr h="112407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 dirty="0">
                          <a:effectLst/>
                        </a:rPr>
                        <a:t>LEVANGER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0" marR="5620" marT="5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27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0" marR="5620" marT="5620" marB="0" anchor="b"/>
                </a:tc>
                <a:extLst>
                  <a:ext uri="{0D108BD9-81ED-4DB2-BD59-A6C34878D82A}">
                    <a16:rowId xmlns:a16="http://schemas.microsoft.com/office/drawing/2014/main" val="985331711"/>
                  </a:ext>
                </a:extLst>
              </a:tr>
              <a:tr h="112407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 dirty="0">
                          <a:effectLst/>
                        </a:rPr>
                        <a:t>VERDAL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0" marR="5620" marT="5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9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0" marR="5620" marT="5620" marB="0" anchor="b"/>
                </a:tc>
                <a:extLst>
                  <a:ext uri="{0D108BD9-81ED-4DB2-BD59-A6C34878D82A}">
                    <a16:rowId xmlns:a16="http://schemas.microsoft.com/office/drawing/2014/main" val="1056254623"/>
                  </a:ext>
                </a:extLst>
              </a:tr>
              <a:tr h="112407"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0" marR="5620" marT="5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 dirty="0">
                          <a:effectLst/>
                        </a:rPr>
                        <a:t>36</a:t>
                      </a:r>
                      <a:endParaRPr lang="nb-NO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0" marR="5620" marT="5620" marB="0" anchor="b"/>
                </a:tc>
                <a:extLst>
                  <a:ext uri="{0D108BD9-81ED-4DB2-BD59-A6C34878D82A}">
                    <a16:rowId xmlns:a16="http://schemas.microsoft.com/office/drawing/2014/main" val="2415973826"/>
                  </a:ext>
                </a:extLst>
              </a:tr>
              <a:tr h="112407"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0" marR="5620" marT="5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0" marR="5620" marT="5620" marB="0" anchor="b"/>
                </a:tc>
                <a:extLst>
                  <a:ext uri="{0D108BD9-81ED-4DB2-BD59-A6C34878D82A}">
                    <a16:rowId xmlns:a16="http://schemas.microsoft.com/office/drawing/2014/main" val="1878748195"/>
                  </a:ext>
                </a:extLst>
              </a:tr>
              <a:tr h="112407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 dirty="0">
                          <a:effectLst/>
                        </a:rPr>
                        <a:t>INDRE FOSEN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0" marR="5620" marT="5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10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0" marR="5620" marT="5620" marB="0" anchor="b"/>
                </a:tc>
                <a:extLst>
                  <a:ext uri="{0D108BD9-81ED-4DB2-BD59-A6C34878D82A}">
                    <a16:rowId xmlns:a16="http://schemas.microsoft.com/office/drawing/2014/main" val="713000026"/>
                  </a:ext>
                </a:extLst>
              </a:tr>
              <a:tr h="112407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 dirty="0">
                          <a:effectLst/>
                        </a:rPr>
                        <a:t>ØRLAND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0" marR="5620" marT="5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*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0" marR="5620" marT="5620" marB="0" anchor="b"/>
                </a:tc>
                <a:extLst>
                  <a:ext uri="{0D108BD9-81ED-4DB2-BD59-A6C34878D82A}">
                    <a16:rowId xmlns:a16="http://schemas.microsoft.com/office/drawing/2014/main" val="3456994051"/>
                  </a:ext>
                </a:extLst>
              </a:tr>
              <a:tr h="112407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 dirty="0">
                          <a:effectLst/>
                        </a:rPr>
                        <a:t>ÅFJORD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0" marR="5620" marT="5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*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0" marR="5620" marT="5620" marB="0" anchor="b"/>
                </a:tc>
                <a:extLst>
                  <a:ext uri="{0D108BD9-81ED-4DB2-BD59-A6C34878D82A}">
                    <a16:rowId xmlns:a16="http://schemas.microsoft.com/office/drawing/2014/main" val="1712587034"/>
                  </a:ext>
                </a:extLst>
              </a:tr>
              <a:tr h="112407"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0" marR="5620" marT="5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 dirty="0">
                          <a:effectLst/>
                        </a:rPr>
                        <a:t>18</a:t>
                      </a:r>
                      <a:endParaRPr lang="nb-NO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0" marR="5620" marT="5620" marB="0" anchor="b"/>
                </a:tc>
                <a:extLst>
                  <a:ext uri="{0D108BD9-81ED-4DB2-BD59-A6C34878D82A}">
                    <a16:rowId xmlns:a16="http://schemas.microsoft.com/office/drawing/2014/main" val="900527570"/>
                  </a:ext>
                </a:extLst>
              </a:tr>
              <a:tr h="112407"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0" marR="5620" marT="5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0" marR="5620" marT="5620" marB="0" anchor="b"/>
                </a:tc>
                <a:extLst>
                  <a:ext uri="{0D108BD9-81ED-4DB2-BD59-A6C34878D82A}">
                    <a16:rowId xmlns:a16="http://schemas.microsoft.com/office/drawing/2014/main" val="4143946545"/>
                  </a:ext>
                </a:extLst>
              </a:tr>
              <a:tr h="112407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NAMSOS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0" marR="5620" marT="5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7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0" marR="5620" marT="5620" marB="0" anchor="b"/>
                </a:tc>
                <a:extLst>
                  <a:ext uri="{0D108BD9-81ED-4DB2-BD59-A6C34878D82A}">
                    <a16:rowId xmlns:a16="http://schemas.microsoft.com/office/drawing/2014/main" val="1245992174"/>
                  </a:ext>
                </a:extLst>
              </a:tr>
              <a:tr h="112407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 dirty="0">
                          <a:effectLst/>
                        </a:rPr>
                        <a:t>LIERNE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0" marR="5620" marT="5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*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0" marR="5620" marT="5620" marB="0" anchor="b"/>
                </a:tc>
                <a:extLst>
                  <a:ext uri="{0D108BD9-81ED-4DB2-BD59-A6C34878D82A}">
                    <a16:rowId xmlns:a16="http://schemas.microsoft.com/office/drawing/2014/main" val="2239740686"/>
                  </a:ext>
                </a:extLst>
              </a:tr>
              <a:tr h="112407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 dirty="0">
                          <a:effectLst/>
                        </a:rPr>
                        <a:t>RØYRVIK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0" marR="5620" marT="5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*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0" marR="5620" marT="5620" marB="0" anchor="b"/>
                </a:tc>
                <a:extLst>
                  <a:ext uri="{0D108BD9-81ED-4DB2-BD59-A6C34878D82A}">
                    <a16:rowId xmlns:a16="http://schemas.microsoft.com/office/drawing/2014/main" val="877404439"/>
                  </a:ext>
                </a:extLst>
              </a:tr>
              <a:tr h="112407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 dirty="0">
                          <a:effectLst/>
                        </a:rPr>
                        <a:t>NAMSSKOGAN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0" marR="5620" marT="5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*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0" marR="5620" marT="5620" marB="0" anchor="b"/>
                </a:tc>
                <a:extLst>
                  <a:ext uri="{0D108BD9-81ED-4DB2-BD59-A6C34878D82A}">
                    <a16:rowId xmlns:a16="http://schemas.microsoft.com/office/drawing/2014/main" val="2921740774"/>
                  </a:ext>
                </a:extLst>
              </a:tr>
              <a:tr h="112407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GRONG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0" marR="5620" marT="5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*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0" marR="5620" marT="5620" marB="0" anchor="b"/>
                </a:tc>
                <a:extLst>
                  <a:ext uri="{0D108BD9-81ED-4DB2-BD59-A6C34878D82A}">
                    <a16:rowId xmlns:a16="http://schemas.microsoft.com/office/drawing/2014/main" val="713773321"/>
                  </a:ext>
                </a:extLst>
              </a:tr>
              <a:tr h="112407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 dirty="0">
                          <a:effectLst/>
                        </a:rPr>
                        <a:t>HØYLANDET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0" marR="5620" marT="5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*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0" marR="5620" marT="5620" marB="0" anchor="b"/>
                </a:tc>
                <a:extLst>
                  <a:ext uri="{0D108BD9-81ED-4DB2-BD59-A6C34878D82A}">
                    <a16:rowId xmlns:a16="http://schemas.microsoft.com/office/drawing/2014/main" val="3833343303"/>
                  </a:ext>
                </a:extLst>
              </a:tr>
              <a:tr h="112407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 dirty="0">
                          <a:effectLst/>
                        </a:rPr>
                        <a:t>OVERHALLA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0" marR="5620" marT="5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*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0" marR="5620" marT="5620" marB="0" anchor="b"/>
                </a:tc>
                <a:extLst>
                  <a:ext uri="{0D108BD9-81ED-4DB2-BD59-A6C34878D82A}">
                    <a16:rowId xmlns:a16="http://schemas.microsoft.com/office/drawing/2014/main" val="1547568972"/>
                  </a:ext>
                </a:extLst>
              </a:tr>
              <a:tr h="112407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 dirty="0">
                          <a:effectLst/>
                        </a:rPr>
                        <a:t>FLATANGER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0" marR="5620" marT="5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 dirty="0">
                          <a:effectLst/>
                        </a:rPr>
                        <a:t>*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0" marR="5620" marT="5620" marB="0" anchor="b"/>
                </a:tc>
                <a:extLst>
                  <a:ext uri="{0D108BD9-81ED-4DB2-BD59-A6C34878D82A}">
                    <a16:rowId xmlns:a16="http://schemas.microsoft.com/office/drawing/2014/main" val="459508068"/>
                  </a:ext>
                </a:extLst>
              </a:tr>
              <a:tr h="112407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NÆRØYSUND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0" marR="5620" marT="5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*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0" marR="5620" marT="5620" marB="0" anchor="b"/>
                </a:tc>
                <a:extLst>
                  <a:ext uri="{0D108BD9-81ED-4DB2-BD59-A6C34878D82A}">
                    <a16:rowId xmlns:a16="http://schemas.microsoft.com/office/drawing/2014/main" val="747070772"/>
                  </a:ext>
                </a:extLst>
              </a:tr>
              <a:tr h="112407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 dirty="0">
                          <a:effectLst/>
                        </a:rPr>
                        <a:t>LEKA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0" marR="5620" marT="5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*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0" marR="5620" marT="5620" marB="0" anchor="b"/>
                </a:tc>
                <a:extLst>
                  <a:ext uri="{0D108BD9-81ED-4DB2-BD59-A6C34878D82A}">
                    <a16:rowId xmlns:a16="http://schemas.microsoft.com/office/drawing/2014/main" val="2665862473"/>
                  </a:ext>
                </a:extLst>
              </a:tr>
              <a:tr h="112407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OSEN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0" marR="5620" marT="5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*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0" marR="5620" marT="5620" marB="0" anchor="b"/>
                </a:tc>
                <a:extLst>
                  <a:ext uri="{0D108BD9-81ED-4DB2-BD59-A6C34878D82A}">
                    <a16:rowId xmlns:a16="http://schemas.microsoft.com/office/drawing/2014/main" val="2409335370"/>
                  </a:ext>
                </a:extLst>
              </a:tr>
              <a:tr h="112407"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0" marR="5620" marT="5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 dirty="0">
                          <a:effectLst/>
                        </a:rPr>
                        <a:t>10</a:t>
                      </a:r>
                      <a:endParaRPr lang="nb-NO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0" marR="5620" marT="5620" marB="0" anchor="b"/>
                </a:tc>
                <a:extLst>
                  <a:ext uri="{0D108BD9-81ED-4DB2-BD59-A6C34878D82A}">
                    <a16:rowId xmlns:a16="http://schemas.microsoft.com/office/drawing/2014/main" val="1073137594"/>
                  </a:ext>
                </a:extLst>
              </a:tr>
            </a:tbl>
          </a:graphicData>
        </a:graphic>
      </p:graphicFrame>
      <p:sp>
        <p:nvSpPr>
          <p:cNvPr id="7" name="TekstSylinder 6">
            <a:extLst>
              <a:ext uri="{FF2B5EF4-FFF2-40B4-BE49-F238E27FC236}">
                <a16:creationId xmlns:a16="http://schemas.microsoft.com/office/drawing/2014/main" id="{60FD69E6-AA3F-42A8-A586-B98C9FBD76E1}"/>
              </a:ext>
            </a:extLst>
          </p:cNvPr>
          <p:cNvSpPr txBox="1"/>
          <p:nvPr/>
        </p:nvSpPr>
        <p:spPr>
          <a:xfrm>
            <a:off x="230287" y="4403918"/>
            <a:ext cx="22762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i="1" dirty="0"/>
              <a:t>* 5 eller færre medlemmer 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BC3831F8-84B7-4EC1-BD4E-C303A6F25DC5}"/>
              </a:ext>
            </a:extLst>
          </p:cNvPr>
          <p:cNvSpPr txBox="1"/>
          <p:nvPr/>
        </p:nvSpPr>
        <p:spPr>
          <a:xfrm>
            <a:off x="6308824" y="3761176"/>
            <a:ext cx="492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>
                <a:highlight>
                  <a:srgbClr val="FFFF00"/>
                </a:highlight>
              </a:rPr>
              <a:t>38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A21399CB-9F34-42C5-B508-B3390CAFB855}"/>
              </a:ext>
            </a:extLst>
          </p:cNvPr>
          <p:cNvSpPr txBox="1"/>
          <p:nvPr/>
        </p:nvSpPr>
        <p:spPr>
          <a:xfrm>
            <a:off x="6937471" y="3197363"/>
            <a:ext cx="492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>
                <a:highlight>
                  <a:srgbClr val="FFFF00"/>
                </a:highlight>
              </a:rPr>
              <a:t>71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E17878B2-9153-44EC-9025-CCEB1D205804}"/>
              </a:ext>
            </a:extLst>
          </p:cNvPr>
          <p:cNvSpPr txBox="1"/>
          <p:nvPr/>
        </p:nvSpPr>
        <p:spPr>
          <a:xfrm>
            <a:off x="6308824" y="3344907"/>
            <a:ext cx="492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>
                <a:highlight>
                  <a:srgbClr val="FFFF00"/>
                </a:highlight>
              </a:rPr>
              <a:t>957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19B99F29-A9B6-4B88-A340-FCCBCABA0CCC}"/>
              </a:ext>
            </a:extLst>
          </p:cNvPr>
          <p:cNvSpPr txBox="1"/>
          <p:nvPr/>
        </p:nvSpPr>
        <p:spPr>
          <a:xfrm>
            <a:off x="6800850" y="2270829"/>
            <a:ext cx="492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>
                <a:highlight>
                  <a:srgbClr val="FFFF00"/>
                </a:highlight>
              </a:rPr>
              <a:t>58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1FEC555D-D5A7-4BD5-B988-CF969211F7ED}"/>
              </a:ext>
            </a:extLst>
          </p:cNvPr>
          <p:cNvSpPr txBox="1"/>
          <p:nvPr/>
        </p:nvSpPr>
        <p:spPr>
          <a:xfrm>
            <a:off x="5564383" y="3097257"/>
            <a:ext cx="492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>
                <a:highlight>
                  <a:srgbClr val="FFFF00"/>
                </a:highlight>
              </a:rPr>
              <a:t>21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1E8117CE-5C4A-407D-AD88-0257EF6EF0E3}"/>
              </a:ext>
            </a:extLst>
          </p:cNvPr>
          <p:cNvSpPr txBox="1"/>
          <p:nvPr/>
        </p:nvSpPr>
        <p:spPr>
          <a:xfrm>
            <a:off x="6180386" y="2547089"/>
            <a:ext cx="492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>
                <a:highlight>
                  <a:srgbClr val="FFFF00"/>
                </a:highlight>
              </a:rPr>
              <a:t>18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0925941E-ABC3-486A-BCAF-1216B30CF7D5}"/>
              </a:ext>
            </a:extLst>
          </p:cNvPr>
          <p:cNvSpPr txBox="1"/>
          <p:nvPr/>
        </p:nvSpPr>
        <p:spPr>
          <a:xfrm>
            <a:off x="7134324" y="1212230"/>
            <a:ext cx="492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>
                <a:highlight>
                  <a:srgbClr val="FFFF00"/>
                </a:highlight>
              </a:rPr>
              <a:t>10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852BFA1C-0360-4958-8761-118EF71374C7}"/>
              </a:ext>
            </a:extLst>
          </p:cNvPr>
          <p:cNvSpPr txBox="1"/>
          <p:nvPr/>
        </p:nvSpPr>
        <p:spPr>
          <a:xfrm>
            <a:off x="7134324" y="2653979"/>
            <a:ext cx="492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>
                <a:highlight>
                  <a:srgbClr val="FFFF00"/>
                </a:highlight>
              </a:rPr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4039199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2839C692-0ED4-4BCA-A856-A3550CEA2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F2A7AE3A-B4F1-4415-AE3C-333381EBD701}" type="slidenum">
              <a:rPr lang="nb-NO" smtClean="0"/>
              <a:pPr/>
              <a:t>18</a:t>
            </a:fld>
            <a:endParaRPr lang="nb-NO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48F8464F-3770-4B7B-8A62-CF995E549E79}"/>
              </a:ext>
            </a:extLst>
          </p:cNvPr>
          <p:cNvSpPr txBox="1"/>
          <p:nvPr/>
        </p:nvSpPr>
        <p:spPr>
          <a:xfrm>
            <a:off x="172800" y="280800"/>
            <a:ext cx="3063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  <a:latin typeface="+mj-lt"/>
              </a:rPr>
              <a:t>Samfunnsviterne Agder 518 medl.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98BE7094-54B2-4667-B19A-77E89444A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6280" y="0"/>
            <a:ext cx="4970139" cy="5145088"/>
          </a:xfrm>
          <a:prstGeom prst="rect">
            <a:avLst/>
          </a:prstGeom>
        </p:spPr>
      </p:pic>
      <p:sp>
        <p:nvSpPr>
          <p:cNvPr id="20" name="TekstSylinder 19">
            <a:extLst>
              <a:ext uri="{FF2B5EF4-FFF2-40B4-BE49-F238E27FC236}">
                <a16:creationId xmlns:a16="http://schemas.microsoft.com/office/drawing/2014/main" id="{5D237517-6F21-4CCF-A101-A8396E4D8AD6}"/>
              </a:ext>
            </a:extLst>
          </p:cNvPr>
          <p:cNvSpPr txBox="1"/>
          <p:nvPr/>
        </p:nvSpPr>
        <p:spPr>
          <a:xfrm>
            <a:off x="5156376" y="2385029"/>
            <a:ext cx="171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/>
              <a:t>*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C3B015E3-7BCC-41BC-B404-2D052C1AEDC9}"/>
              </a:ext>
            </a:extLst>
          </p:cNvPr>
          <p:cNvSpPr/>
          <p:nvPr/>
        </p:nvSpPr>
        <p:spPr>
          <a:xfrm>
            <a:off x="5391526" y="4372808"/>
            <a:ext cx="4940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400" dirty="0">
                <a:solidFill>
                  <a:prstClr val="black"/>
                </a:solidFill>
                <a:highlight>
                  <a:srgbClr val="FF0000"/>
                </a:highlight>
              </a:rPr>
              <a:t>298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3017357E-F83F-40C6-87D0-4E9790E213B2}"/>
              </a:ext>
            </a:extLst>
          </p:cNvPr>
          <p:cNvSpPr/>
          <p:nvPr/>
        </p:nvSpPr>
        <p:spPr>
          <a:xfrm>
            <a:off x="6064953" y="4234359"/>
            <a:ext cx="3866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400" dirty="0">
                <a:solidFill>
                  <a:prstClr val="black"/>
                </a:solidFill>
                <a:highlight>
                  <a:srgbClr val="FF0000"/>
                </a:highlight>
              </a:rPr>
              <a:t>26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396FDE38-2A2E-4D94-AADC-D86446150467}"/>
              </a:ext>
            </a:extLst>
          </p:cNvPr>
          <p:cNvSpPr/>
          <p:nvPr/>
        </p:nvSpPr>
        <p:spPr>
          <a:xfrm>
            <a:off x="4631275" y="4424761"/>
            <a:ext cx="3962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400" dirty="0">
                <a:solidFill>
                  <a:prstClr val="black"/>
                </a:solidFill>
                <a:highlight>
                  <a:srgbClr val="FF0000"/>
                </a:highlight>
              </a:rPr>
              <a:t>20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0FAE0C14-6728-42FD-B522-D9C319BFBBB9}"/>
              </a:ext>
            </a:extLst>
          </p:cNvPr>
          <p:cNvSpPr/>
          <p:nvPr/>
        </p:nvSpPr>
        <p:spPr>
          <a:xfrm>
            <a:off x="5358749" y="3685105"/>
            <a:ext cx="3626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400" dirty="0">
                <a:solidFill>
                  <a:prstClr val="black"/>
                </a:solidFill>
                <a:highlight>
                  <a:srgbClr val="FF0000"/>
                </a:highlight>
              </a:rPr>
              <a:t>12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0F4D4FE1-BEC1-4378-A097-3A56B4C746CC}"/>
              </a:ext>
            </a:extLst>
          </p:cNvPr>
          <p:cNvSpPr/>
          <p:nvPr/>
        </p:nvSpPr>
        <p:spPr>
          <a:xfrm>
            <a:off x="7033831" y="3519125"/>
            <a:ext cx="3738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400" dirty="0">
                <a:solidFill>
                  <a:prstClr val="black"/>
                </a:solidFill>
                <a:highlight>
                  <a:srgbClr val="FFFF00"/>
                </a:highlight>
              </a:rPr>
              <a:t>73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1ADBF28F-D06C-46BE-A817-FE5FB2E6A900}"/>
              </a:ext>
            </a:extLst>
          </p:cNvPr>
          <p:cNvSpPr/>
          <p:nvPr/>
        </p:nvSpPr>
        <p:spPr>
          <a:xfrm>
            <a:off x="6167362" y="3323631"/>
            <a:ext cx="2712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400" b="1" dirty="0">
                <a:solidFill>
                  <a:prstClr val="black"/>
                </a:solidFill>
              </a:rPr>
              <a:t>*</a:t>
            </a: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6FC8A8C0-7DFD-4690-AD03-A10C0F46A246}"/>
              </a:ext>
            </a:extLst>
          </p:cNvPr>
          <p:cNvSpPr/>
          <p:nvPr/>
        </p:nvSpPr>
        <p:spPr>
          <a:xfrm>
            <a:off x="4065424" y="3323631"/>
            <a:ext cx="2712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400" b="1" dirty="0">
                <a:solidFill>
                  <a:prstClr val="black"/>
                </a:solidFill>
              </a:rPr>
              <a:t>*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421AB74A-9BE2-4959-8533-48697A195E3B}"/>
              </a:ext>
            </a:extLst>
          </p:cNvPr>
          <p:cNvSpPr/>
          <p:nvPr/>
        </p:nvSpPr>
        <p:spPr>
          <a:xfrm>
            <a:off x="6478600" y="2982131"/>
            <a:ext cx="2712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400" b="1" dirty="0">
                <a:solidFill>
                  <a:prstClr val="black"/>
                </a:solidFill>
                <a:highlight>
                  <a:srgbClr val="FFFF00"/>
                </a:highlight>
              </a:rPr>
              <a:t>*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9EB4EF6F-C15D-45CF-9A21-C5D213EB74DD}"/>
              </a:ext>
            </a:extLst>
          </p:cNvPr>
          <p:cNvSpPr/>
          <p:nvPr/>
        </p:nvSpPr>
        <p:spPr>
          <a:xfrm>
            <a:off x="7454265" y="3136020"/>
            <a:ext cx="2712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400" b="1" dirty="0">
                <a:solidFill>
                  <a:prstClr val="black"/>
                </a:solidFill>
                <a:highlight>
                  <a:srgbClr val="FFFF00"/>
                </a:highlight>
              </a:rPr>
              <a:t>*</a:t>
            </a: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FF3009DD-BEB0-410D-BD44-2030A4616EE1}"/>
              </a:ext>
            </a:extLst>
          </p:cNvPr>
          <p:cNvSpPr/>
          <p:nvPr/>
        </p:nvSpPr>
        <p:spPr>
          <a:xfrm>
            <a:off x="5020762" y="672362"/>
            <a:ext cx="2712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400" b="1" dirty="0">
                <a:solidFill>
                  <a:prstClr val="black"/>
                </a:solidFill>
              </a:rPr>
              <a:t>*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B3BE177D-9491-4072-80A7-0F55D6F63006}"/>
              </a:ext>
            </a:extLst>
          </p:cNvPr>
          <p:cNvSpPr/>
          <p:nvPr/>
        </p:nvSpPr>
        <p:spPr>
          <a:xfrm>
            <a:off x="5502935" y="2997403"/>
            <a:ext cx="2712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400" b="1" dirty="0">
                <a:solidFill>
                  <a:prstClr val="black"/>
                </a:solidFill>
              </a:rPr>
              <a:t>*</a:t>
            </a: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0EBBBA9A-CEC7-4518-846D-F17A0AC569A0}"/>
              </a:ext>
            </a:extLst>
          </p:cNvPr>
          <p:cNvSpPr/>
          <p:nvPr/>
        </p:nvSpPr>
        <p:spPr>
          <a:xfrm>
            <a:off x="4336652" y="2794203"/>
            <a:ext cx="2712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400" b="1" dirty="0">
                <a:solidFill>
                  <a:prstClr val="black"/>
                </a:solidFill>
              </a:rPr>
              <a:t>*</a:t>
            </a:r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09D22246-6259-4719-90C2-6C50A6592052}"/>
              </a:ext>
            </a:extLst>
          </p:cNvPr>
          <p:cNvSpPr/>
          <p:nvPr/>
        </p:nvSpPr>
        <p:spPr>
          <a:xfrm>
            <a:off x="7203767" y="2311603"/>
            <a:ext cx="2712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400" b="1" dirty="0">
                <a:solidFill>
                  <a:prstClr val="black"/>
                </a:solidFill>
                <a:highlight>
                  <a:srgbClr val="FFFF00"/>
                </a:highlight>
              </a:rPr>
              <a:t>*</a:t>
            </a: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E84569AE-A993-4BCE-AB09-8647895252CD}"/>
              </a:ext>
            </a:extLst>
          </p:cNvPr>
          <p:cNvSpPr/>
          <p:nvPr/>
        </p:nvSpPr>
        <p:spPr>
          <a:xfrm>
            <a:off x="4338372" y="1809953"/>
            <a:ext cx="2712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400" b="1" dirty="0">
                <a:solidFill>
                  <a:prstClr val="black"/>
                </a:solidFill>
              </a:rPr>
              <a:t>*</a:t>
            </a:r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3E74AADF-A183-4820-BCF2-7CF492EB5F33}"/>
              </a:ext>
            </a:extLst>
          </p:cNvPr>
          <p:cNvGraphicFramePr>
            <a:graphicFrameLocks noGrp="1"/>
          </p:cNvGraphicFramePr>
          <p:nvPr/>
        </p:nvGraphicFramePr>
        <p:xfrm>
          <a:off x="252924" y="688841"/>
          <a:ext cx="1369313" cy="952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3313">
                  <a:extLst>
                    <a:ext uri="{9D8B030D-6E8A-4147-A177-3AD203B41FA5}">
                      <a16:colId xmlns:a16="http://schemas.microsoft.com/office/drawing/2014/main" val="1855266201"/>
                    </a:ext>
                  </a:extLst>
                </a:gridCol>
                <a:gridCol w="266000">
                  <a:extLst>
                    <a:ext uri="{9D8B030D-6E8A-4147-A177-3AD203B41FA5}">
                      <a16:colId xmlns:a16="http://schemas.microsoft.com/office/drawing/2014/main" val="247221098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KRISTIANSAND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  <a:highlight>
                            <a:srgbClr val="FF0000"/>
                          </a:highlight>
                        </a:rPr>
                        <a:t>298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772292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LILLESAND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  <a:highlight>
                            <a:srgbClr val="FF0000"/>
                          </a:highlight>
                        </a:rPr>
                        <a:t>26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878177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LINDESNES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  <a:highlight>
                            <a:srgbClr val="FF0000"/>
                          </a:highlight>
                        </a:rPr>
                        <a:t>20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563964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VENNESLA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  <a:highlight>
                            <a:srgbClr val="FF0000"/>
                          </a:highlight>
                        </a:rPr>
                        <a:t>12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643584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356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80699666"/>
                  </a:ext>
                </a:extLst>
              </a:tr>
            </a:tbl>
          </a:graphicData>
        </a:graphic>
      </p:graphicFrame>
      <p:sp>
        <p:nvSpPr>
          <p:cNvPr id="39" name="Rektangel 38">
            <a:extLst>
              <a:ext uri="{FF2B5EF4-FFF2-40B4-BE49-F238E27FC236}">
                <a16:creationId xmlns:a16="http://schemas.microsoft.com/office/drawing/2014/main" id="{4C7FB256-E4B7-4CDF-AA32-97B394EE1443}"/>
              </a:ext>
            </a:extLst>
          </p:cNvPr>
          <p:cNvSpPr/>
          <p:nvPr/>
        </p:nvSpPr>
        <p:spPr>
          <a:xfrm>
            <a:off x="6620857" y="3837514"/>
            <a:ext cx="3930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400" dirty="0">
                <a:solidFill>
                  <a:prstClr val="black"/>
                </a:solidFill>
                <a:highlight>
                  <a:srgbClr val="FFFF00"/>
                </a:highlight>
              </a:rPr>
              <a:t>28</a:t>
            </a: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9413C2C4-63F6-439A-A6BB-649754FA226F}"/>
              </a:ext>
            </a:extLst>
          </p:cNvPr>
          <p:cNvSpPr/>
          <p:nvPr/>
        </p:nvSpPr>
        <p:spPr>
          <a:xfrm>
            <a:off x="7680300" y="2875872"/>
            <a:ext cx="2856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400" dirty="0">
                <a:solidFill>
                  <a:prstClr val="black"/>
                </a:solidFill>
                <a:highlight>
                  <a:srgbClr val="FFFF00"/>
                </a:highlight>
              </a:rPr>
              <a:t>9</a:t>
            </a: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52AC39AA-1821-48E0-B39E-6738DA041660}"/>
              </a:ext>
            </a:extLst>
          </p:cNvPr>
          <p:cNvSpPr/>
          <p:nvPr/>
        </p:nvSpPr>
        <p:spPr>
          <a:xfrm>
            <a:off x="3636704" y="4218919"/>
            <a:ext cx="2856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400" dirty="0">
                <a:solidFill>
                  <a:prstClr val="black"/>
                </a:solidFill>
                <a:highlight>
                  <a:srgbClr val="00FFFF"/>
                </a:highlight>
              </a:rPr>
              <a:t>9</a:t>
            </a:r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77D5B30E-D75C-4713-8C43-764B45EF4F84}"/>
              </a:ext>
            </a:extLst>
          </p:cNvPr>
          <p:cNvSpPr/>
          <p:nvPr/>
        </p:nvSpPr>
        <p:spPr>
          <a:xfrm>
            <a:off x="4714329" y="3136020"/>
            <a:ext cx="2712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400" dirty="0">
                <a:solidFill>
                  <a:prstClr val="black"/>
                </a:solidFill>
              </a:rPr>
              <a:t>*</a:t>
            </a:r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228A9472-4EC1-4C09-8CE4-07E7C628C33E}"/>
              </a:ext>
            </a:extLst>
          </p:cNvPr>
          <p:cNvSpPr/>
          <p:nvPr/>
        </p:nvSpPr>
        <p:spPr>
          <a:xfrm>
            <a:off x="4309168" y="3953724"/>
            <a:ext cx="2856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400" dirty="0">
                <a:solidFill>
                  <a:prstClr val="black"/>
                </a:solidFill>
                <a:highlight>
                  <a:srgbClr val="00FFFF"/>
                </a:highlight>
              </a:rPr>
              <a:t>9</a:t>
            </a: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BCA41A9B-19EF-4D25-A859-FF8B15642A2D}"/>
              </a:ext>
            </a:extLst>
          </p:cNvPr>
          <p:cNvSpPr/>
          <p:nvPr/>
        </p:nvSpPr>
        <p:spPr>
          <a:xfrm>
            <a:off x="6878299" y="2665442"/>
            <a:ext cx="2712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400" b="1" dirty="0">
                <a:solidFill>
                  <a:prstClr val="black"/>
                </a:solidFill>
                <a:highlight>
                  <a:srgbClr val="FFFF00"/>
                </a:highlight>
              </a:rPr>
              <a:t>*</a:t>
            </a:r>
          </a:p>
        </p:txBody>
      </p:sp>
      <p:graphicFrame>
        <p:nvGraphicFramePr>
          <p:cNvPr id="23" name="Tabell 22">
            <a:extLst>
              <a:ext uri="{FF2B5EF4-FFF2-40B4-BE49-F238E27FC236}">
                <a16:creationId xmlns:a16="http://schemas.microsoft.com/office/drawing/2014/main" id="{F45A4FE5-4415-4771-B3FC-98DDD203842E}"/>
              </a:ext>
            </a:extLst>
          </p:cNvPr>
          <p:cNvGraphicFramePr>
            <a:graphicFrameLocks noGrp="1"/>
          </p:cNvGraphicFramePr>
          <p:nvPr/>
        </p:nvGraphicFramePr>
        <p:xfrm>
          <a:off x="252924" y="1819513"/>
          <a:ext cx="1358786" cy="76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9626">
                  <a:extLst>
                    <a:ext uri="{9D8B030D-6E8A-4147-A177-3AD203B41FA5}">
                      <a16:colId xmlns:a16="http://schemas.microsoft.com/office/drawing/2014/main" val="3795689364"/>
                    </a:ext>
                  </a:extLst>
                </a:gridCol>
                <a:gridCol w="259160">
                  <a:extLst>
                    <a:ext uri="{9D8B030D-6E8A-4147-A177-3AD203B41FA5}">
                      <a16:colId xmlns:a16="http://schemas.microsoft.com/office/drawing/2014/main" val="387920392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ARENDAL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  <a:highlight>
                            <a:srgbClr val="FFFF00"/>
                          </a:highlight>
                        </a:rPr>
                        <a:t>73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375652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GRIMSTAD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  <a:highlight>
                            <a:srgbClr val="FFFF00"/>
                          </a:highlight>
                        </a:rPr>
                        <a:t>28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901362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RISØR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  <a:highlight>
                            <a:srgbClr val="FFFF00"/>
                          </a:highlight>
                        </a:rPr>
                        <a:t>9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198334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110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88226236"/>
                  </a:ext>
                </a:extLst>
              </a:tr>
            </a:tbl>
          </a:graphicData>
        </a:graphic>
      </p:graphicFrame>
      <p:graphicFrame>
        <p:nvGraphicFramePr>
          <p:cNvPr id="24" name="Tabell 23">
            <a:extLst>
              <a:ext uri="{FF2B5EF4-FFF2-40B4-BE49-F238E27FC236}">
                <a16:creationId xmlns:a16="http://schemas.microsoft.com/office/drawing/2014/main" id="{5FDFC4C8-22D2-473A-BAFE-F3E775595250}"/>
              </a:ext>
            </a:extLst>
          </p:cNvPr>
          <p:cNvGraphicFramePr>
            <a:graphicFrameLocks noGrp="1"/>
          </p:cNvGraphicFramePr>
          <p:nvPr/>
        </p:nvGraphicFramePr>
        <p:xfrm>
          <a:off x="252924" y="2794203"/>
          <a:ext cx="1331564" cy="6232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3276">
                  <a:extLst>
                    <a:ext uri="{9D8B030D-6E8A-4147-A177-3AD203B41FA5}">
                      <a16:colId xmlns:a16="http://schemas.microsoft.com/office/drawing/2014/main" val="2809169813"/>
                    </a:ext>
                  </a:extLst>
                </a:gridCol>
                <a:gridCol w="238288">
                  <a:extLst>
                    <a:ext uri="{9D8B030D-6E8A-4147-A177-3AD203B41FA5}">
                      <a16:colId xmlns:a16="http://schemas.microsoft.com/office/drawing/2014/main" val="2258567755"/>
                    </a:ext>
                  </a:extLst>
                </a:gridCol>
              </a:tblGrid>
              <a:tr h="207757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  <a:highlight>
                            <a:srgbClr val="00FFFF"/>
                          </a:highlight>
                        </a:rPr>
                        <a:t>FARSUND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  <a:highlight>
                            <a:srgbClr val="00FFFF"/>
                          </a:highlight>
                        </a:rPr>
                        <a:t>9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3143133"/>
                  </a:ext>
                </a:extLst>
              </a:tr>
              <a:tr h="207757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  <a:highlight>
                            <a:srgbClr val="00FFFF"/>
                          </a:highlight>
                        </a:rPr>
                        <a:t>LYNGDAL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 dirty="0">
                          <a:effectLst/>
                          <a:highlight>
                            <a:srgbClr val="00FFFF"/>
                          </a:highlight>
                        </a:rPr>
                        <a:t>9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35759503"/>
                  </a:ext>
                </a:extLst>
              </a:tr>
              <a:tr h="207757"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 dirty="0">
                          <a:effectLst/>
                          <a:highlight>
                            <a:srgbClr val="00FFFF"/>
                          </a:highlight>
                        </a:rPr>
                        <a:t>18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15641198"/>
                  </a:ext>
                </a:extLst>
              </a:tr>
            </a:tbl>
          </a:graphicData>
        </a:graphic>
      </p:graphicFrame>
      <p:sp>
        <p:nvSpPr>
          <p:cNvPr id="48" name="Rektangel 47">
            <a:extLst>
              <a:ext uri="{FF2B5EF4-FFF2-40B4-BE49-F238E27FC236}">
                <a16:creationId xmlns:a16="http://schemas.microsoft.com/office/drawing/2014/main" id="{00CDCFF0-C908-46C6-AB2A-A572CD79A9EA}"/>
              </a:ext>
            </a:extLst>
          </p:cNvPr>
          <p:cNvSpPr/>
          <p:nvPr/>
        </p:nvSpPr>
        <p:spPr>
          <a:xfrm>
            <a:off x="6302976" y="2465491"/>
            <a:ext cx="2712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400" dirty="0">
                <a:solidFill>
                  <a:prstClr val="black"/>
                </a:solidFill>
              </a:rPr>
              <a:t>*</a:t>
            </a:r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F5FC8922-22D6-4D8B-AD4A-99BE34BFF36A}"/>
              </a:ext>
            </a:extLst>
          </p:cNvPr>
          <p:cNvSpPr/>
          <p:nvPr/>
        </p:nvSpPr>
        <p:spPr>
          <a:xfrm>
            <a:off x="5509493" y="2147685"/>
            <a:ext cx="2712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400" dirty="0">
                <a:solidFill>
                  <a:prstClr val="black"/>
                </a:solidFill>
              </a:rPr>
              <a:t>*</a:t>
            </a:r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A804E339-CA7C-4CDC-A119-D4DF343817DB}"/>
              </a:ext>
            </a:extLst>
          </p:cNvPr>
          <p:cNvSpPr/>
          <p:nvPr/>
        </p:nvSpPr>
        <p:spPr>
          <a:xfrm>
            <a:off x="5242101" y="1380887"/>
            <a:ext cx="2712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400" dirty="0">
                <a:solidFill>
                  <a:prstClr val="black"/>
                </a:solidFill>
              </a:rPr>
              <a:t>*</a:t>
            </a:r>
          </a:p>
        </p:txBody>
      </p:sp>
      <p:sp>
        <p:nvSpPr>
          <p:cNvPr id="38" name="TekstSylinder 37">
            <a:extLst>
              <a:ext uri="{FF2B5EF4-FFF2-40B4-BE49-F238E27FC236}">
                <a16:creationId xmlns:a16="http://schemas.microsoft.com/office/drawing/2014/main" id="{9DD759AE-04D6-4BB9-B47C-EDAF8844C3D7}"/>
              </a:ext>
            </a:extLst>
          </p:cNvPr>
          <p:cNvSpPr txBox="1"/>
          <p:nvPr/>
        </p:nvSpPr>
        <p:spPr>
          <a:xfrm>
            <a:off x="224938" y="4170845"/>
            <a:ext cx="22762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i="1" dirty="0"/>
              <a:t>* 5 eller færre medlemmer </a:t>
            </a:r>
          </a:p>
        </p:txBody>
      </p:sp>
    </p:spTree>
    <p:extLst>
      <p:ext uri="{BB962C8B-B14F-4D97-AF65-F5344CB8AC3E}">
        <p14:creationId xmlns:p14="http://schemas.microsoft.com/office/powerpoint/2010/main" val="31101873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9701CE52-C669-4141-BC4A-71F720F6C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F2A7AE3A-B4F1-4415-AE3C-333381EBD701}" type="slidenum">
              <a:rPr lang="nb-NO" smtClean="0"/>
              <a:pPr/>
              <a:t>19</a:t>
            </a:fld>
            <a:endParaRPr lang="nb-NO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96359716-2C99-4E57-920D-94D08547F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4794" y="0"/>
            <a:ext cx="4573412" cy="5145088"/>
          </a:xfrm>
          <a:prstGeom prst="rect">
            <a:avLst/>
          </a:prstGeom>
        </p:spPr>
      </p:pic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FD9A90CE-5401-457C-BD86-DD79A9B46E32}"/>
              </a:ext>
            </a:extLst>
          </p:cNvPr>
          <p:cNvGraphicFramePr>
            <a:graphicFrameLocks noGrp="1"/>
          </p:cNvGraphicFramePr>
          <p:nvPr/>
        </p:nvGraphicFramePr>
        <p:xfrm>
          <a:off x="376338" y="935040"/>
          <a:ext cx="1672656" cy="25455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3677">
                  <a:extLst>
                    <a:ext uri="{9D8B030D-6E8A-4147-A177-3AD203B41FA5}">
                      <a16:colId xmlns:a16="http://schemas.microsoft.com/office/drawing/2014/main" val="254911118"/>
                    </a:ext>
                  </a:extLst>
                </a:gridCol>
                <a:gridCol w="668979">
                  <a:extLst>
                    <a:ext uri="{9D8B030D-6E8A-4147-A177-3AD203B41FA5}">
                      <a16:colId xmlns:a16="http://schemas.microsoft.com/office/drawing/2014/main" val="4166606187"/>
                    </a:ext>
                  </a:extLst>
                </a:gridCol>
              </a:tblGrid>
              <a:tr h="148381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 dirty="0">
                          <a:effectLst/>
                          <a:highlight>
                            <a:srgbClr val="00FFFF"/>
                          </a:highlight>
                        </a:rPr>
                        <a:t>HAMAR</a:t>
                      </a:r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>
                          <a:effectLst/>
                          <a:highlight>
                            <a:srgbClr val="00FFFF"/>
                          </a:highlight>
                        </a:rPr>
                        <a:t>89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extLst>
                  <a:ext uri="{0D108BD9-81ED-4DB2-BD59-A6C34878D82A}">
                    <a16:rowId xmlns:a16="http://schemas.microsoft.com/office/drawing/2014/main" val="572733654"/>
                  </a:ext>
                </a:extLst>
              </a:tr>
              <a:tr h="148381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 dirty="0">
                          <a:effectLst/>
                          <a:highlight>
                            <a:srgbClr val="00FFFF"/>
                          </a:highlight>
                        </a:rPr>
                        <a:t>RINGSAKER</a:t>
                      </a:r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 dirty="0">
                          <a:effectLst/>
                          <a:highlight>
                            <a:srgbClr val="00FFFF"/>
                          </a:highlight>
                        </a:rPr>
                        <a:t>32</a:t>
                      </a:r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extLst>
                  <a:ext uri="{0D108BD9-81ED-4DB2-BD59-A6C34878D82A}">
                    <a16:rowId xmlns:a16="http://schemas.microsoft.com/office/drawing/2014/main" val="1340376513"/>
                  </a:ext>
                </a:extLst>
              </a:tr>
              <a:tr h="148381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 dirty="0">
                          <a:effectLst/>
                          <a:highlight>
                            <a:srgbClr val="00FFFF"/>
                          </a:highlight>
                        </a:rPr>
                        <a:t>STANGE</a:t>
                      </a:r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 dirty="0">
                          <a:effectLst/>
                          <a:highlight>
                            <a:srgbClr val="00FFFF"/>
                          </a:highlight>
                        </a:rPr>
                        <a:t>28</a:t>
                      </a:r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extLst>
                  <a:ext uri="{0D108BD9-81ED-4DB2-BD59-A6C34878D82A}">
                    <a16:rowId xmlns:a16="http://schemas.microsoft.com/office/drawing/2014/main" val="2438948375"/>
                  </a:ext>
                </a:extLst>
              </a:tr>
              <a:tr h="148381">
                <a:tc>
                  <a:txBody>
                    <a:bodyPr/>
                    <a:lstStyle/>
                    <a:p>
                      <a:pPr algn="l" fontAlgn="b"/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 dirty="0">
                          <a:effectLst/>
                          <a:highlight>
                            <a:srgbClr val="00FFFF"/>
                          </a:highlight>
                        </a:rPr>
                        <a:t>149</a:t>
                      </a:r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extLst>
                  <a:ext uri="{0D108BD9-81ED-4DB2-BD59-A6C34878D82A}">
                    <a16:rowId xmlns:a16="http://schemas.microsoft.com/office/drawing/2014/main" val="1269303076"/>
                  </a:ext>
                </a:extLst>
              </a:tr>
              <a:tr h="148381">
                <a:tc>
                  <a:txBody>
                    <a:bodyPr/>
                    <a:lstStyle/>
                    <a:p>
                      <a:pPr algn="l" fontAlgn="b"/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extLst>
                  <a:ext uri="{0D108BD9-81ED-4DB2-BD59-A6C34878D82A}">
                    <a16:rowId xmlns:a16="http://schemas.microsoft.com/office/drawing/2014/main" val="605957425"/>
                  </a:ext>
                </a:extLst>
              </a:tr>
              <a:tr h="148381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LILLEHAMMER</a:t>
                      </a:r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87</a:t>
                      </a:r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extLst>
                  <a:ext uri="{0D108BD9-81ED-4DB2-BD59-A6C34878D82A}">
                    <a16:rowId xmlns:a16="http://schemas.microsoft.com/office/drawing/2014/main" val="1783912061"/>
                  </a:ext>
                </a:extLst>
              </a:tr>
              <a:tr h="148381">
                <a:tc>
                  <a:txBody>
                    <a:bodyPr/>
                    <a:lstStyle/>
                    <a:p>
                      <a:pPr algn="l" fontAlgn="b"/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extLst>
                  <a:ext uri="{0D108BD9-81ED-4DB2-BD59-A6C34878D82A}">
                    <a16:rowId xmlns:a16="http://schemas.microsoft.com/office/drawing/2014/main" val="656826141"/>
                  </a:ext>
                </a:extLst>
              </a:tr>
              <a:tr h="148381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GJØVIK</a:t>
                      </a:r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31</a:t>
                      </a:r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extLst>
                  <a:ext uri="{0D108BD9-81ED-4DB2-BD59-A6C34878D82A}">
                    <a16:rowId xmlns:a16="http://schemas.microsoft.com/office/drawing/2014/main" val="664413265"/>
                  </a:ext>
                </a:extLst>
              </a:tr>
              <a:tr h="148381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ØSTRE TOTEN</a:t>
                      </a:r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14</a:t>
                      </a:r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extLst>
                  <a:ext uri="{0D108BD9-81ED-4DB2-BD59-A6C34878D82A}">
                    <a16:rowId xmlns:a16="http://schemas.microsoft.com/office/drawing/2014/main" val="2492714048"/>
                  </a:ext>
                </a:extLst>
              </a:tr>
              <a:tr h="148381">
                <a:tc>
                  <a:txBody>
                    <a:bodyPr/>
                    <a:lstStyle/>
                    <a:p>
                      <a:pPr algn="l" fontAlgn="b"/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45</a:t>
                      </a:r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extLst>
                  <a:ext uri="{0D108BD9-81ED-4DB2-BD59-A6C34878D82A}">
                    <a16:rowId xmlns:a16="http://schemas.microsoft.com/office/drawing/2014/main" val="2540343640"/>
                  </a:ext>
                </a:extLst>
              </a:tr>
              <a:tr h="148381">
                <a:tc>
                  <a:txBody>
                    <a:bodyPr/>
                    <a:lstStyle/>
                    <a:p>
                      <a:pPr algn="l" fontAlgn="b"/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extLst>
                  <a:ext uri="{0D108BD9-81ED-4DB2-BD59-A6C34878D82A}">
                    <a16:rowId xmlns:a16="http://schemas.microsoft.com/office/drawing/2014/main" val="126144327"/>
                  </a:ext>
                </a:extLst>
              </a:tr>
              <a:tr h="148381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KONGSVINGER</a:t>
                      </a:r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26</a:t>
                      </a:r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extLst>
                  <a:ext uri="{0D108BD9-81ED-4DB2-BD59-A6C34878D82A}">
                    <a16:rowId xmlns:a16="http://schemas.microsoft.com/office/drawing/2014/main" val="3477048693"/>
                  </a:ext>
                </a:extLst>
              </a:tr>
              <a:tr h="148381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SØR-ODAL</a:t>
                      </a:r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8</a:t>
                      </a:r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extLst>
                  <a:ext uri="{0D108BD9-81ED-4DB2-BD59-A6C34878D82A}">
                    <a16:rowId xmlns:a16="http://schemas.microsoft.com/office/drawing/2014/main" val="2105573059"/>
                  </a:ext>
                </a:extLst>
              </a:tr>
              <a:tr h="148381">
                <a:tc>
                  <a:txBody>
                    <a:bodyPr/>
                    <a:lstStyle/>
                    <a:p>
                      <a:pPr algn="l" fontAlgn="b"/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34</a:t>
                      </a:r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extLst>
                  <a:ext uri="{0D108BD9-81ED-4DB2-BD59-A6C34878D82A}">
                    <a16:rowId xmlns:a16="http://schemas.microsoft.com/office/drawing/2014/main" val="661540056"/>
                  </a:ext>
                </a:extLst>
              </a:tr>
              <a:tr h="148381">
                <a:tc>
                  <a:txBody>
                    <a:bodyPr/>
                    <a:lstStyle/>
                    <a:p>
                      <a:pPr algn="l" fontAlgn="b"/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extLst>
                  <a:ext uri="{0D108BD9-81ED-4DB2-BD59-A6C34878D82A}">
                    <a16:rowId xmlns:a16="http://schemas.microsoft.com/office/drawing/2014/main" val="1127669892"/>
                  </a:ext>
                </a:extLst>
              </a:tr>
              <a:tr h="148381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 dirty="0">
                          <a:effectLst/>
                          <a:highlight>
                            <a:srgbClr val="FF00FF"/>
                          </a:highlight>
                        </a:rPr>
                        <a:t>ELVERUM</a:t>
                      </a:r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 dirty="0">
                          <a:effectLst/>
                          <a:highlight>
                            <a:srgbClr val="FF00FF"/>
                          </a:highlight>
                        </a:rPr>
                        <a:t>9</a:t>
                      </a:r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extLst>
                  <a:ext uri="{0D108BD9-81ED-4DB2-BD59-A6C34878D82A}">
                    <a16:rowId xmlns:a16="http://schemas.microsoft.com/office/drawing/2014/main" val="428330829"/>
                  </a:ext>
                </a:extLst>
              </a:tr>
            </a:tbl>
          </a:graphicData>
        </a:graphic>
      </p:graphicFrame>
      <p:sp>
        <p:nvSpPr>
          <p:cNvPr id="5" name="TekstSylinder 4">
            <a:extLst>
              <a:ext uri="{FF2B5EF4-FFF2-40B4-BE49-F238E27FC236}">
                <a16:creationId xmlns:a16="http://schemas.microsoft.com/office/drawing/2014/main" id="{358BE544-CAA5-450B-AC89-55B0462E09E0}"/>
              </a:ext>
            </a:extLst>
          </p:cNvPr>
          <p:cNvSpPr txBox="1"/>
          <p:nvPr/>
        </p:nvSpPr>
        <p:spPr>
          <a:xfrm>
            <a:off x="6229350" y="3192558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>
                <a:highlight>
                  <a:srgbClr val="00FFFF"/>
                </a:highlight>
              </a:rPr>
              <a:t>89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449BCD03-C483-47AC-9C33-0FE39821AFAD}"/>
              </a:ext>
            </a:extLst>
          </p:cNvPr>
          <p:cNvSpPr txBox="1"/>
          <p:nvPr/>
        </p:nvSpPr>
        <p:spPr>
          <a:xfrm>
            <a:off x="5962445" y="3001363"/>
            <a:ext cx="385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>
                <a:highlight>
                  <a:srgbClr val="00FFFF"/>
                </a:highlight>
              </a:rPr>
              <a:t>32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1B6A962A-CE55-4EA2-909E-197B5CBA1F6F}"/>
              </a:ext>
            </a:extLst>
          </p:cNvPr>
          <p:cNvSpPr txBox="1"/>
          <p:nvPr/>
        </p:nvSpPr>
        <p:spPr>
          <a:xfrm>
            <a:off x="6334592" y="3627437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>
                <a:highlight>
                  <a:srgbClr val="00FFFF"/>
                </a:highlight>
              </a:rPr>
              <a:t>28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393DEC42-63E8-45CA-BAA1-14D62734B529}"/>
              </a:ext>
            </a:extLst>
          </p:cNvPr>
          <p:cNvSpPr txBox="1"/>
          <p:nvPr/>
        </p:nvSpPr>
        <p:spPr>
          <a:xfrm>
            <a:off x="5523812" y="2816518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>
                <a:highlight>
                  <a:srgbClr val="00FF00"/>
                </a:highlight>
              </a:rPr>
              <a:t>87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2CAC7463-1514-4E70-9701-11A122834C49}"/>
              </a:ext>
            </a:extLst>
          </p:cNvPr>
          <p:cNvSpPr txBox="1"/>
          <p:nvPr/>
        </p:nvSpPr>
        <p:spPr>
          <a:xfrm>
            <a:off x="5687526" y="3155251"/>
            <a:ext cx="360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>
                <a:highlight>
                  <a:srgbClr val="FFFF00"/>
                </a:highlight>
              </a:rPr>
              <a:t>31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E56CB31B-A6F0-4AA4-821E-875EBAE4505F}"/>
              </a:ext>
            </a:extLst>
          </p:cNvPr>
          <p:cNvSpPr txBox="1"/>
          <p:nvPr/>
        </p:nvSpPr>
        <p:spPr>
          <a:xfrm>
            <a:off x="6000892" y="3743716"/>
            <a:ext cx="362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>
                <a:highlight>
                  <a:srgbClr val="FFFF00"/>
                </a:highlight>
              </a:rPr>
              <a:t>14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9C611DF0-6491-46FF-8566-26CD4C7CD511}"/>
              </a:ext>
            </a:extLst>
          </p:cNvPr>
          <p:cNvSpPr txBox="1"/>
          <p:nvPr/>
        </p:nvSpPr>
        <p:spPr>
          <a:xfrm>
            <a:off x="7023100" y="4424761"/>
            <a:ext cx="386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>
                <a:highlight>
                  <a:srgbClr val="FF0000"/>
                </a:highlight>
              </a:rPr>
              <a:t>26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E2842381-DB09-45F9-8BB6-B1110D758063}"/>
              </a:ext>
            </a:extLst>
          </p:cNvPr>
          <p:cNvSpPr txBox="1"/>
          <p:nvPr/>
        </p:nvSpPr>
        <p:spPr>
          <a:xfrm>
            <a:off x="6725779" y="4406505"/>
            <a:ext cx="292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>
                <a:highlight>
                  <a:srgbClr val="FF0000"/>
                </a:highlight>
              </a:rPr>
              <a:t>8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E9F77742-ED44-4B56-8B4E-0B3CD202D3C7}"/>
              </a:ext>
            </a:extLst>
          </p:cNvPr>
          <p:cNvSpPr txBox="1"/>
          <p:nvPr/>
        </p:nvSpPr>
        <p:spPr>
          <a:xfrm>
            <a:off x="6732191" y="3124295"/>
            <a:ext cx="2856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>
                <a:highlight>
                  <a:srgbClr val="FF00FF"/>
                </a:highlight>
              </a:rPr>
              <a:t>9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C52E33ED-31C6-4B88-AE29-7A42C103A6B7}"/>
              </a:ext>
            </a:extLst>
          </p:cNvPr>
          <p:cNvSpPr txBox="1"/>
          <p:nvPr/>
        </p:nvSpPr>
        <p:spPr>
          <a:xfrm>
            <a:off x="361335" y="3528273"/>
            <a:ext cx="2836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* Resten av kommunene har 5 eller færre bosatte medlemmer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4C484685-F3D7-4D8D-83A9-0B5227977877}"/>
              </a:ext>
            </a:extLst>
          </p:cNvPr>
          <p:cNvSpPr txBox="1"/>
          <p:nvPr/>
        </p:nvSpPr>
        <p:spPr>
          <a:xfrm>
            <a:off x="285750" y="285750"/>
            <a:ext cx="2781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solidFill>
                  <a:schemeClr val="bg2"/>
                </a:solidFill>
                <a:latin typeface="+mj-lt"/>
              </a:rPr>
              <a:t>Innlandet 410 </a:t>
            </a:r>
            <a:r>
              <a:rPr lang="nb-NO" sz="2400" dirty="0" err="1">
                <a:solidFill>
                  <a:schemeClr val="bg2"/>
                </a:solidFill>
                <a:latin typeface="+mj-lt"/>
              </a:rPr>
              <a:t>medl</a:t>
            </a:r>
            <a:endParaRPr lang="nb-NO" sz="2400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58119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AB9676BA-15BF-41B0-9F86-A400788252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8126" y="4309872"/>
            <a:ext cx="6480810" cy="268223"/>
          </a:xfrm>
        </p:spPr>
        <p:txBody>
          <a:bodyPr/>
          <a:lstStyle/>
          <a:p>
            <a:endParaRPr lang="nb-NO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A8C5C5D-DAF7-47F4-A1A0-A1F8F56DEC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0875565"/>
              </p:ext>
            </p:extLst>
          </p:nvPr>
        </p:nvGraphicFramePr>
        <p:xfrm>
          <a:off x="533862" y="1396800"/>
          <a:ext cx="8149338" cy="3380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87171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0A9509B5-437E-4711-8EEE-19358DD48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F2A7AE3A-B4F1-4415-AE3C-333381EBD701}" type="slidenum">
              <a:rPr lang="nb-NO" smtClean="0"/>
              <a:pPr/>
              <a:t>20</a:t>
            </a:fld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36B4480A-A870-4A17-8458-EC8BB8125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0300" y="1075770"/>
            <a:ext cx="6003386" cy="3829562"/>
          </a:xfrm>
          <a:prstGeom prst="rect">
            <a:avLst/>
          </a:prstGeom>
        </p:spPr>
      </p:pic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98D418FF-98BF-4F2A-84DE-554BEC56C02F}"/>
              </a:ext>
            </a:extLst>
          </p:cNvPr>
          <p:cNvGraphicFramePr>
            <a:graphicFrameLocks noGrp="1"/>
          </p:cNvGraphicFramePr>
          <p:nvPr/>
        </p:nvGraphicFramePr>
        <p:xfrm>
          <a:off x="245947" y="646974"/>
          <a:ext cx="1328854" cy="24119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47853">
                  <a:extLst>
                    <a:ext uri="{9D8B030D-6E8A-4147-A177-3AD203B41FA5}">
                      <a16:colId xmlns:a16="http://schemas.microsoft.com/office/drawing/2014/main" val="2869106428"/>
                    </a:ext>
                  </a:extLst>
                </a:gridCol>
                <a:gridCol w="381001">
                  <a:extLst>
                    <a:ext uri="{9D8B030D-6E8A-4147-A177-3AD203B41FA5}">
                      <a16:colId xmlns:a16="http://schemas.microsoft.com/office/drawing/2014/main" val="2515736068"/>
                    </a:ext>
                  </a:extLst>
                </a:gridCol>
              </a:tblGrid>
              <a:tr h="172282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 dirty="0">
                          <a:effectLst/>
                        </a:rPr>
                        <a:t>ÅLESUND</a:t>
                      </a:r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2" marR="8612" marT="86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>
                          <a:effectLst/>
                        </a:rPr>
                        <a:t>69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2" marR="8612" marT="8612" marB="0" anchor="b"/>
                </a:tc>
                <a:extLst>
                  <a:ext uri="{0D108BD9-81ED-4DB2-BD59-A6C34878D82A}">
                    <a16:rowId xmlns:a16="http://schemas.microsoft.com/office/drawing/2014/main" val="3298475387"/>
                  </a:ext>
                </a:extLst>
              </a:tr>
              <a:tr h="172282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VANYLVEN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2" marR="8612" marT="86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>
                          <a:effectLst/>
                        </a:rPr>
                        <a:t>*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2" marR="8612" marT="8612" marB="0" anchor="b"/>
                </a:tc>
                <a:extLst>
                  <a:ext uri="{0D108BD9-81ED-4DB2-BD59-A6C34878D82A}">
                    <a16:rowId xmlns:a16="http://schemas.microsoft.com/office/drawing/2014/main" val="1609993431"/>
                  </a:ext>
                </a:extLst>
              </a:tr>
              <a:tr h="172282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SANDE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2" marR="8612" marT="86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>
                          <a:effectLst/>
                        </a:rPr>
                        <a:t>*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2" marR="8612" marT="8612" marB="0" anchor="b"/>
                </a:tc>
                <a:extLst>
                  <a:ext uri="{0D108BD9-81ED-4DB2-BD59-A6C34878D82A}">
                    <a16:rowId xmlns:a16="http://schemas.microsoft.com/office/drawing/2014/main" val="3459346863"/>
                  </a:ext>
                </a:extLst>
              </a:tr>
              <a:tr h="172282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HERØY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2" marR="8612" marT="86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>
                          <a:effectLst/>
                        </a:rPr>
                        <a:t>*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2" marR="8612" marT="8612" marB="0" anchor="b"/>
                </a:tc>
                <a:extLst>
                  <a:ext uri="{0D108BD9-81ED-4DB2-BD59-A6C34878D82A}">
                    <a16:rowId xmlns:a16="http://schemas.microsoft.com/office/drawing/2014/main" val="554351359"/>
                  </a:ext>
                </a:extLst>
              </a:tr>
              <a:tr h="172282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ULSTEIN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2" marR="8612" marT="86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>
                          <a:effectLst/>
                        </a:rPr>
                        <a:t>*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2" marR="8612" marT="8612" marB="0" anchor="b"/>
                </a:tc>
                <a:extLst>
                  <a:ext uri="{0D108BD9-81ED-4DB2-BD59-A6C34878D82A}">
                    <a16:rowId xmlns:a16="http://schemas.microsoft.com/office/drawing/2014/main" val="318770802"/>
                  </a:ext>
                </a:extLst>
              </a:tr>
              <a:tr h="172282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HAREID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2" marR="8612" marT="86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>
                          <a:effectLst/>
                        </a:rPr>
                        <a:t>*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2" marR="8612" marT="8612" marB="0" anchor="b"/>
                </a:tc>
                <a:extLst>
                  <a:ext uri="{0D108BD9-81ED-4DB2-BD59-A6C34878D82A}">
                    <a16:rowId xmlns:a16="http://schemas.microsoft.com/office/drawing/2014/main" val="1529233467"/>
                  </a:ext>
                </a:extLst>
              </a:tr>
              <a:tr h="172282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ØRSTA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2" marR="8612" marT="86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>
                          <a:effectLst/>
                        </a:rPr>
                        <a:t>*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2" marR="8612" marT="8612" marB="0" anchor="b"/>
                </a:tc>
                <a:extLst>
                  <a:ext uri="{0D108BD9-81ED-4DB2-BD59-A6C34878D82A}">
                    <a16:rowId xmlns:a16="http://schemas.microsoft.com/office/drawing/2014/main" val="3931512434"/>
                  </a:ext>
                </a:extLst>
              </a:tr>
              <a:tr h="172282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STRANDA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2" marR="8612" marT="86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>
                          <a:effectLst/>
                        </a:rPr>
                        <a:t>*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2" marR="8612" marT="8612" marB="0" anchor="b"/>
                </a:tc>
                <a:extLst>
                  <a:ext uri="{0D108BD9-81ED-4DB2-BD59-A6C34878D82A}">
                    <a16:rowId xmlns:a16="http://schemas.microsoft.com/office/drawing/2014/main" val="3964586595"/>
                  </a:ext>
                </a:extLst>
              </a:tr>
              <a:tr h="172282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SYKKYLVEN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2" marR="8612" marT="86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>
                          <a:effectLst/>
                        </a:rPr>
                        <a:t>*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2" marR="8612" marT="8612" marB="0" anchor="b"/>
                </a:tc>
                <a:extLst>
                  <a:ext uri="{0D108BD9-81ED-4DB2-BD59-A6C34878D82A}">
                    <a16:rowId xmlns:a16="http://schemas.microsoft.com/office/drawing/2014/main" val="2634753159"/>
                  </a:ext>
                </a:extLst>
              </a:tr>
              <a:tr h="172282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SULA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2" marR="8612" marT="86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>
                          <a:effectLst/>
                        </a:rPr>
                        <a:t>6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2" marR="8612" marT="8612" marB="0" anchor="b"/>
                </a:tc>
                <a:extLst>
                  <a:ext uri="{0D108BD9-81ED-4DB2-BD59-A6C34878D82A}">
                    <a16:rowId xmlns:a16="http://schemas.microsoft.com/office/drawing/2014/main" val="1106583063"/>
                  </a:ext>
                </a:extLst>
              </a:tr>
              <a:tr h="172282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GISKE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2" marR="8612" marT="86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>
                          <a:effectLst/>
                        </a:rPr>
                        <a:t>*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2" marR="8612" marT="8612" marB="0" anchor="b"/>
                </a:tc>
                <a:extLst>
                  <a:ext uri="{0D108BD9-81ED-4DB2-BD59-A6C34878D82A}">
                    <a16:rowId xmlns:a16="http://schemas.microsoft.com/office/drawing/2014/main" val="406082657"/>
                  </a:ext>
                </a:extLst>
              </a:tr>
              <a:tr h="172282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VOLDA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2" marR="8612" marT="86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>
                          <a:effectLst/>
                        </a:rPr>
                        <a:t>7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2" marR="8612" marT="8612" marB="0" anchor="b"/>
                </a:tc>
                <a:extLst>
                  <a:ext uri="{0D108BD9-81ED-4DB2-BD59-A6C34878D82A}">
                    <a16:rowId xmlns:a16="http://schemas.microsoft.com/office/drawing/2014/main" val="3638757753"/>
                  </a:ext>
                </a:extLst>
              </a:tr>
              <a:tr h="172282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FJORD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2" marR="8612" marT="86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>
                          <a:effectLst/>
                        </a:rPr>
                        <a:t>*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2" marR="8612" marT="8612" marB="0" anchor="b"/>
                </a:tc>
                <a:extLst>
                  <a:ext uri="{0D108BD9-81ED-4DB2-BD59-A6C34878D82A}">
                    <a16:rowId xmlns:a16="http://schemas.microsoft.com/office/drawing/2014/main" val="3492396270"/>
                  </a:ext>
                </a:extLst>
              </a:tr>
              <a:tr h="172282">
                <a:tc>
                  <a:txBody>
                    <a:bodyPr/>
                    <a:lstStyle/>
                    <a:p>
                      <a:pPr algn="l" fontAlgn="b"/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2" marR="8612" marT="86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1" u="none" strike="noStrike" dirty="0">
                          <a:effectLst/>
                        </a:rPr>
                        <a:t>105</a:t>
                      </a:r>
                      <a:endParaRPr lang="nb-NO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12" marR="8612" marT="8612" marB="0" anchor="b"/>
                </a:tc>
                <a:extLst>
                  <a:ext uri="{0D108BD9-81ED-4DB2-BD59-A6C34878D82A}">
                    <a16:rowId xmlns:a16="http://schemas.microsoft.com/office/drawing/2014/main" val="281239795"/>
                  </a:ext>
                </a:extLst>
              </a:tr>
            </a:tbl>
          </a:graphicData>
        </a:graphic>
      </p:graphicFrame>
      <p:graphicFrame>
        <p:nvGraphicFramePr>
          <p:cNvPr id="7" name="Tabell 6">
            <a:extLst>
              <a:ext uri="{FF2B5EF4-FFF2-40B4-BE49-F238E27FC236}">
                <a16:creationId xmlns:a16="http://schemas.microsoft.com/office/drawing/2014/main" id="{3E2F540F-1F28-455C-B030-AF028F4A2FB6}"/>
              </a:ext>
            </a:extLst>
          </p:cNvPr>
          <p:cNvGraphicFramePr>
            <a:graphicFrameLocks noGrp="1"/>
          </p:cNvGraphicFramePr>
          <p:nvPr/>
        </p:nvGraphicFramePr>
        <p:xfrm>
          <a:off x="1873250" y="659162"/>
          <a:ext cx="1328855" cy="24503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1650">
                  <a:extLst>
                    <a:ext uri="{9D8B030D-6E8A-4147-A177-3AD203B41FA5}">
                      <a16:colId xmlns:a16="http://schemas.microsoft.com/office/drawing/2014/main" val="2476449358"/>
                    </a:ext>
                  </a:extLst>
                </a:gridCol>
                <a:gridCol w="277205">
                  <a:extLst>
                    <a:ext uri="{9D8B030D-6E8A-4147-A177-3AD203B41FA5}">
                      <a16:colId xmlns:a16="http://schemas.microsoft.com/office/drawing/2014/main" val="2384420190"/>
                    </a:ext>
                  </a:extLst>
                </a:gridCol>
              </a:tblGrid>
              <a:tr h="147400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MOLDE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59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b"/>
                </a:tc>
                <a:extLst>
                  <a:ext uri="{0D108BD9-81ED-4DB2-BD59-A6C34878D82A}">
                    <a16:rowId xmlns:a16="http://schemas.microsoft.com/office/drawing/2014/main" val="3049259110"/>
                  </a:ext>
                </a:extLst>
              </a:tr>
              <a:tr h="153531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 dirty="0">
                          <a:effectLst/>
                        </a:rPr>
                        <a:t>HUSTADVIKA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13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b"/>
                </a:tc>
                <a:extLst>
                  <a:ext uri="{0D108BD9-81ED-4DB2-BD59-A6C34878D82A}">
                    <a16:rowId xmlns:a16="http://schemas.microsoft.com/office/drawing/2014/main" val="2059077683"/>
                  </a:ext>
                </a:extLst>
              </a:tr>
              <a:tr h="153531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RAUMA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*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b"/>
                </a:tc>
                <a:extLst>
                  <a:ext uri="{0D108BD9-81ED-4DB2-BD59-A6C34878D82A}">
                    <a16:rowId xmlns:a16="http://schemas.microsoft.com/office/drawing/2014/main" val="2775502860"/>
                  </a:ext>
                </a:extLst>
              </a:tr>
              <a:tr h="153531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VESTNES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*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b"/>
                </a:tc>
                <a:extLst>
                  <a:ext uri="{0D108BD9-81ED-4DB2-BD59-A6C34878D82A}">
                    <a16:rowId xmlns:a16="http://schemas.microsoft.com/office/drawing/2014/main" val="2612292646"/>
                  </a:ext>
                </a:extLst>
              </a:tr>
              <a:tr h="153531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AUKRA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*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b"/>
                </a:tc>
                <a:extLst>
                  <a:ext uri="{0D108BD9-81ED-4DB2-BD59-A6C34878D82A}">
                    <a16:rowId xmlns:a16="http://schemas.microsoft.com/office/drawing/2014/main" val="1293667556"/>
                  </a:ext>
                </a:extLst>
              </a:tr>
              <a:tr h="153531"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 dirty="0">
                          <a:effectLst/>
                        </a:rPr>
                        <a:t>77</a:t>
                      </a:r>
                      <a:endParaRPr lang="nb-NO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b"/>
                </a:tc>
                <a:extLst>
                  <a:ext uri="{0D108BD9-81ED-4DB2-BD59-A6C34878D82A}">
                    <a16:rowId xmlns:a16="http://schemas.microsoft.com/office/drawing/2014/main" val="661426210"/>
                  </a:ext>
                </a:extLst>
              </a:tr>
              <a:tr h="153531"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b"/>
                </a:tc>
                <a:extLst>
                  <a:ext uri="{0D108BD9-81ED-4DB2-BD59-A6C34878D82A}">
                    <a16:rowId xmlns:a16="http://schemas.microsoft.com/office/drawing/2014/main" val="3902177768"/>
                  </a:ext>
                </a:extLst>
              </a:tr>
              <a:tr h="153531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KRISTIANSUND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22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b"/>
                </a:tc>
                <a:extLst>
                  <a:ext uri="{0D108BD9-81ED-4DB2-BD59-A6C34878D82A}">
                    <a16:rowId xmlns:a16="http://schemas.microsoft.com/office/drawing/2014/main" val="669272713"/>
                  </a:ext>
                </a:extLst>
              </a:tr>
              <a:tr h="153531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AVERØY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*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b"/>
                </a:tc>
                <a:extLst>
                  <a:ext uri="{0D108BD9-81ED-4DB2-BD59-A6C34878D82A}">
                    <a16:rowId xmlns:a16="http://schemas.microsoft.com/office/drawing/2014/main" val="72591976"/>
                  </a:ext>
                </a:extLst>
              </a:tr>
              <a:tr h="153531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GJEMNES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6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b"/>
                </a:tc>
                <a:extLst>
                  <a:ext uri="{0D108BD9-81ED-4DB2-BD59-A6C34878D82A}">
                    <a16:rowId xmlns:a16="http://schemas.microsoft.com/office/drawing/2014/main" val="1360278337"/>
                  </a:ext>
                </a:extLst>
              </a:tr>
              <a:tr h="153531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TINGVOLL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*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b"/>
                </a:tc>
                <a:extLst>
                  <a:ext uri="{0D108BD9-81ED-4DB2-BD59-A6C34878D82A}">
                    <a16:rowId xmlns:a16="http://schemas.microsoft.com/office/drawing/2014/main" val="508280655"/>
                  </a:ext>
                </a:extLst>
              </a:tr>
              <a:tr h="153531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SUNNDAL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*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b"/>
                </a:tc>
                <a:extLst>
                  <a:ext uri="{0D108BD9-81ED-4DB2-BD59-A6C34878D82A}">
                    <a16:rowId xmlns:a16="http://schemas.microsoft.com/office/drawing/2014/main" val="2275298844"/>
                  </a:ext>
                </a:extLst>
              </a:tr>
              <a:tr h="153531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SURNADAL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*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b"/>
                </a:tc>
                <a:extLst>
                  <a:ext uri="{0D108BD9-81ED-4DB2-BD59-A6C34878D82A}">
                    <a16:rowId xmlns:a16="http://schemas.microsoft.com/office/drawing/2014/main" val="1070297311"/>
                  </a:ext>
                </a:extLst>
              </a:tr>
              <a:tr h="153531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SMØLA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*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b"/>
                </a:tc>
                <a:extLst>
                  <a:ext uri="{0D108BD9-81ED-4DB2-BD59-A6C34878D82A}">
                    <a16:rowId xmlns:a16="http://schemas.microsoft.com/office/drawing/2014/main" val="502433439"/>
                  </a:ext>
                </a:extLst>
              </a:tr>
              <a:tr h="153531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AURE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*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b"/>
                </a:tc>
                <a:extLst>
                  <a:ext uri="{0D108BD9-81ED-4DB2-BD59-A6C34878D82A}">
                    <a16:rowId xmlns:a16="http://schemas.microsoft.com/office/drawing/2014/main" val="1244001874"/>
                  </a:ext>
                </a:extLst>
              </a:tr>
              <a:tr h="153531"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 dirty="0">
                          <a:effectLst/>
                        </a:rPr>
                        <a:t>42</a:t>
                      </a:r>
                      <a:endParaRPr lang="nb-NO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6" marR="7536" marT="7536" marB="0" anchor="b"/>
                </a:tc>
                <a:extLst>
                  <a:ext uri="{0D108BD9-81ED-4DB2-BD59-A6C34878D82A}">
                    <a16:rowId xmlns:a16="http://schemas.microsoft.com/office/drawing/2014/main" val="1864975374"/>
                  </a:ext>
                </a:extLst>
              </a:tr>
            </a:tbl>
          </a:graphicData>
        </a:graphic>
      </p:graphicFrame>
      <p:sp>
        <p:nvSpPr>
          <p:cNvPr id="4" name="TekstSylinder 3">
            <a:extLst>
              <a:ext uri="{FF2B5EF4-FFF2-40B4-BE49-F238E27FC236}">
                <a16:creationId xmlns:a16="http://schemas.microsoft.com/office/drawing/2014/main" id="{5CA99859-255F-4834-A7EE-C9EA17FBB338}"/>
              </a:ext>
            </a:extLst>
          </p:cNvPr>
          <p:cNvSpPr txBox="1"/>
          <p:nvPr/>
        </p:nvSpPr>
        <p:spPr>
          <a:xfrm>
            <a:off x="3781900" y="563606"/>
            <a:ext cx="178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  <a:latin typeface="+mj-lt"/>
              </a:rPr>
              <a:t>Møre og Romsdal 224 medlemmer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22106224-67CB-45FC-9E90-7E18D6005211}"/>
              </a:ext>
            </a:extLst>
          </p:cNvPr>
          <p:cNvSpPr txBox="1"/>
          <p:nvPr/>
        </p:nvSpPr>
        <p:spPr>
          <a:xfrm>
            <a:off x="4672250" y="34163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highlight>
                  <a:srgbClr val="FFFF00"/>
                </a:highlight>
              </a:rPr>
              <a:t>105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13661700-E26A-4A24-B118-B7096AA87D37}"/>
              </a:ext>
            </a:extLst>
          </p:cNvPr>
          <p:cNvSpPr txBox="1"/>
          <p:nvPr/>
        </p:nvSpPr>
        <p:spPr>
          <a:xfrm>
            <a:off x="6107350" y="292486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highlight>
                  <a:srgbClr val="FFFF00"/>
                </a:highlight>
              </a:rPr>
              <a:t>77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4AB614CC-8FE4-4F96-8723-0836001A1AC7}"/>
              </a:ext>
            </a:extLst>
          </p:cNvPr>
          <p:cNvSpPr txBox="1"/>
          <p:nvPr/>
        </p:nvSpPr>
        <p:spPr>
          <a:xfrm>
            <a:off x="7174150" y="1884344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highlight>
                  <a:srgbClr val="FFFF00"/>
                </a:highlight>
              </a:rPr>
              <a:t>42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882323DE-C62F-4CBD-B045-22B85DEFCC12}"/>
              </a:ext>
            </a:extLst>
          </p:cNvPr>
          <p:cNvSpPr txBox="1"/>
          <p:nvPr/>
        </p:nvSpPr>
        <p:spPr>
          <a:xfrm>
            <a:off x="185497" y="3883603"/>
            <a:ext cx="22762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i="1" dirty="0"/>
              <a:t>* 5 eller færre medlemmer </a:t>
            </a:r>
          </a:p>
        </p:txBody>
      </p:sp>
    </p:spTree>
    <p:extLst>
      <p:ext uri="{BB962C8B-B14F-4D97-AF65-F5344CB8AC3E}">
        <p14:creationId xmlns:p14="http://schemas.microsoft.com/office/powerpoint/2010/main" val="13907957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237D1ADF-39BC-4FD4-8502-52884E45C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F2A7AE3A-B4F1-4415-AE3C-333381EBD701}" type="slidenum">
              <a:rPr lang="nb-NO" smtClean="0"/>
              <a:pPr/>
              <a:t>21</a:t>
            </a:fld>
            <a:endParaRPr lang="nb-NO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DF48093-659D-45CE-A423-63E6F3E2A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000" y="0"/>
            <a:ext cx="4164013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A4026013-62F8-4594-B438-19364E6B8CC8}"/>
              </a:ext>
            </a:extLst>
          </p:cNvPr>
          <p:cNvSpPr txBox="1"/>
          <p:nvPr/>
        </p:nvSpPr>
        <p:spPr>
          <a:xfrm>
            <a:off x="168150" y="145900"/>
            <a:ext cx="3298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  <a:latin typeface="+mj-lt"/>
              </a:rPr>
              <a:t>Nordland 308 medlemmer</a:t>
            </a:r>
          </a:p>
        </p:txBody>
      </p:sp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23A817BF-1598-473E-95D5-B8608BF0E739}"/>
              </a:ext>
            </a:extLst>
          </p:cNvPr>
          <p:cNvGraphicFramePr>
            <a:graphicFrameLocks noGrp="1"/>
          </p:cNvGraphicFramePr>
          <p:nvPr/>
        </p:nvGraphicFramePr>
        <p:xfrm>
          <a:off x="287437" y="515232"/>
          <a:ext cx="1433413" cy="35495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0363">
                  <a:extLst>
                    <a:ext uri="{9D8B030D-6E8A-4147-A177-3AD203B41FA5}">
                      <a16:colId xmlns:a16="http://schemas.microsoft.com/office/drawing/2014/main" val="2538241203"/>
                    </a:ext>
                  </a:extLst>
                </a:gridCol>
                <a:gridCol w="273050">
                  <a:extLst>
                    <a:ext uri="{9D8B030D-6E8A-4147-A177-3AD203B41FA5}">
                      <a16:colId xmlns:a16="http://schemas.microsoft.com/office/drawing/2014/main" val="3438961994"/>
                    </a:ext>
                  </a:extLst>
                </a:gridCol>
              </a:tblGrid>
              <a:tr h="125116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 dirty="0">
                          <a:effectLst/>
                        </a:rPr>
                        <a:t>RANA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21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extLst>
                  <a:ext uri="{0D108BD9-81ED-4DB2-BD59-A6C34878D82A}">
                    <a16:rowId xmlns:a16="http://schemas.microsoft.com/office/drawing/2014/main" val="3969630974"/>
                  </a:ext>
                </a:extLst>
              </a:tr>
              <a:tr h="125116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 dirty="0">
                          <a:effectLst/>
                        </a:rPr>
                        <a:t>BRØNNØY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11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extLst>
                  <a:ext uri="{0D108BD9-81ED-4DB2-BD59-A6C34878D82A}">
                    <a16:rowId xmlns:a16="http://schemas.microsoft.com/office/drawing/2014/main" val="3339548122"/>
                  </a:ext>
                </a:extLst>
              </a:tr>
              <a:tr h="125116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VEFSN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10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extLst>
                  <a:ext uri="{0D108BD9-81ED-4DB2-BD59-A6C34878D82A}">
                    <a16:rowId xmlns:a16="http://schemas.microsoft.com/office/drawing/2014/main" val="3710178532"/>
                  </a:ext>
                </a:extLst>
              </a:tr>
              <a:tr h="125420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ALSTAHAUG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6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extLst>
                  <a:ext uri="{0D108BD9-81ED-4DB2-BD59-A6C34878D82A}">
                    <a16:rowId xmlns:a16="http://schemas.microsoft.com/office/drawing/2014/main" val="3610971601"/>
                  </a:ext>
                </a:extLst>
              </a:tr>
              <a:tr h="125116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BINDAL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*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extLst>
                  <a:ext uri="{0D108BD9-81ED-4DB2-BD59-A6C34878D82A}">
                    <a16:rowId xmlns:a16="http://schemas.microsoft.com/office/drawing/2014/main" val="883047069"/>
                  </a:ext>
                </a:extLst>
              </a:tr>
              <a:tr h="125116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SØMNA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*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extLst>
                  <a:ext uri="{0D108BD9-81ED-4DB2-BD59-A6C34878D82A}">
                    <a16:rowId xmlns:a16="http://schemas.microsoft.com/office/drawing/2014/main" val="1565689224"/>
                  </a:ext>
                </a:extLst>
              </a:tr>
              <a:tr h="125116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 dirty="0">
                          <a:effectLst/>
                        </a:rPr>
                        <a:t>VEGA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*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extLst>
                  <a:ext uri="{0D108BD9-81ED-4DB2-BD59-A6C34878D82A}">
                    <a16:rowId xmlns:a16="http://schemas.microsoft.com/office/drawing/2014/main" val="566641495"/>
                  </a:ext>
                </a:extLst>
              </a:tr>
              <a:tr h="125116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VEVELSTAD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*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extLst>
                  <a:ext uri="{0D108BD9-81ED-4DB2-BD59-A6C34878D82A}">
                    <a16:rowId xmlns:a16="http://schemas.microsoft.com/office/drawing/2014/main" val="1324337548"/>
                  </a:ext>
                </a:extLst>
              </a:tr>
              <a:tr h="125116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HERØY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*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extLst>
                  <a:ext uri="{0D108BD9-81ED-4DB2-BD59-A6C34878D82A}">
                    <a16:rowId xmlns:a16="http://schemas.microsoft.com/office/drawing/2014/main" val="3827566112"/>
                  </a:ext>
                </a:extLst>
              </a:tr>
              <a:tr h="125116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LEIRFJORD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*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extLst>
                  <a:ext uri="{0D108BD9-81ED-4DB2-BD59-A6C34878D82A}">
                    <a16:rowId xmlns:a16="http://schemas.microsoft.com/office/drawing/2014/main" val="3917056598"/>
                  </a:ext>
                </a:extLst>
              </a:tr>
              <a:tr h="125116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GRANE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*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extLst>
                  <a:ext uri="{0D108BD9-81ED-4DB2-BD59-A6C34878D82A}">
                    <a16:rowId xmlns:a16="http://schemas.microsoft.com/office/drawing/2014/main" val="372048062"/>
                  </a:ext>
                </a:extLst>
              </a:tr>
              <a:tr h="117383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 dirty="0">
                          <a:effectLst/>
                        </a:rPr>
                        <a:t>HATTFJELLDAL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*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extLst>
                  <a:ext uri="{0D108BD9-81ED-4DB2-BD59-A6C34878D82A}">
                    <a16:rowId xmlns:a16="http://schemas.microsoft.com/office/drawing/2014/main" val="803136293"/>
                  </a:ext>
                </a:extLst>
              </a:tr>
              <a:tr h="125116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DØNNA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*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extLst>
                  <a:ext uri="{0D108BD9-81ED-4DB2-BD59-A6C34878D82A}">
                    <a16:rowId xmlns:a16="http://schemas.microsoft.com/office/drawing/2014/main" val="3901330277"/>
                  </a:ext>
                </a:extLst>
              </a:tr>
              <a:tr h="125116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NESNA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*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extLst>
                  <a:ext uri="{0D108BD9-81ED-4DB2-BD59-A6C34878D82A}">
                    <a16:rowId xmlns:a16="http://schemas.microsoft.com/office/drawing/2014/main" val="121512267"/>
                  </a:ext>
                </a:extLst>
              </a:tr>
              <a:tr h="125116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 dirty="0">
                          <a:effectLst/>
                        </a:rPr>
                        <a:t>HEMNES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*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extLst>
                  <a:ext uri="{0D108BD9-81ED-4DB2-BD59-A6C34878D82A}">
                    <a16:rowId xmlns:a16="http://schemas.microsoft.com/office/drawing/2014/main" val="3357139712"/>
                  </a:ext>
                </a:extLst>
              </a:tr>
              <a:tr h="125116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LURØY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*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extLst>
                  <a:ext uri="{0D108BD9-81ED-4DB2-BD59-A6C34878D82A}">
                    <a16:rowId xmlns:a16="http://schemas.microsoft.com/office/drawing/2014/main" val="910386174"/>
                  </a:ext>
                </a:extLst>
              </a:tr>
              <a:tr h="125116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TRÆNA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*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extLst>
                  <a:ext uri="{0D108BD9-81ED-4DB2-BD59-A6C34878D82A}">
                    <a16:rowId xmlns:a16="http://schemas.microsoft.com/office/drawing/2014/main" val="1545907819"/>
                  </a:ext>
                </a:extLst>
              </a:tr>
              <a:tr h="125116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RØDØY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*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extLst>
                  <a:ext uri="{0D108BD9-81ED-4DB2-BD59-A6C34878D82A}">
                    <a16:rowId xmlns:a16="http://schemas.microsoft.com/office/drawing/2014/main" val="241040248"/>
                  </a:ext>
                </a:extLst>
              </a:tr>
              <a:tr h="125116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MELØY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*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extLst>
                  <a:ext uri="{0D108BD9-81ED-4DB2-BD59-A6C34878D82A}">
                    <a16:rowId xmlns:a16="http://schemas.microsoft.com/office/drawing/2014/main" val="3607806868"/>
                  </a:ext>
                </a:extLst>
              </a:tr>
              <a:tr h="125116"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 dirty="0">
                          <a:effectLst/>
                        </a:rPr>
                        <a:t>55</a:t>
                      </a:r>
                      <a:endParaRPr lang="nb-NO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extLst>
                  <a:ext uri="{0D108BD9-81ED-4DB2-BD59-A6C34878D82A}">
                    <a16:rowId xmlns:a16="http://schemas.microsoft.com/office/drawing/2014/main" val="3834587557"/>
                  </a:ext>
                </a:extLst>
              </a:tr>
              <a:tr h="125116"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extLst>
                  <a:ext uri="{0D108BD9-81ED-4DB2-BD59-A6C34878D82A}">
                    <a16:rowId xmlns:a16="http://schemas.microsoft.com/office/drawing/2014/main" val="2597304093"/>
                  </a:ext>
                </a:extLst>
              </a:tr>
              <a:tr h="125116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NARVIK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15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extLst>
                  <a:ext uri="{0D108BD9-81ED-4DB2-BD59-A6C34878D82A}">
                    <a16:rowId xmlns:a16="http://schemas.microsoft.com/office/drawing/2014/main" val="741428128"/>
                  </a:ext>
                </a:extLst>
              </a:tr>
              <a:tr h="125116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LØDINGEN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*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extLst>
                  <a:ext uri="{0D108BD9-81ED-4DB2-BD59-A6C34878D82A}">
                    <a16:rowId xmlns:a16="http://schemas.microsoft.com/office/drawing/2014/main" val="3679339362"/>
                  </a:ext>
                </a:extLst>
              </a:tr>
              <a:tr h="125116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EVENES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*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extLst>
                  <a:ext uri="{0D108BD9-81ED-4DB2-BD59-A6C34878D82A}">
                    <a16:rowId xmlns:a16="http://schemas.microsoft.com/office/drawing/2014/main" val="1279519422"/>
                  </a:ext>
                </a:extLst>
              </a:tr>
              <a:tr h="125116"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 dirty="0">
                          <a:effectLst/>
                        </a:rPr>
                        <a:t>19</a:t>
                      </a:r>
                      <a:endParaRPr lang="nb-NO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extLst>
                  <a:ext uri="{0D108BD9-81ED-4DB2-BD59-A6C34878D82A}">
                    <a16:rowId xmlns:a16="http://schemas.microsoft.com/office/drawing/2014/main" val="3803462359"/>
                  </a:ext>
                </a:extLst>
              </a:tr>
            </a:tbl>
          </a:graphicData>
        </a:graphic>
      </p:graphicFrame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831ADE6F-33E0-4BD1-A0DC-B53B2CFB72E8}"/>
              </a:ext>
            </a:extLst>
          </p:cNvPr>
          <p:cNvGraphicFramePr>
            <a:graphicFrameLocks noGrp="1"/>
          </p:cNvGraphicFramePr>
          <p:nvPr/>
        </p:nvGraphicFramePr>
        <p:xfrm>
          <a:off x="2121547" y="515232"/>
          <a:ext cx="1690752" cy="36846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7600">
                  <a:extLst>
                    <a:ext uri="{9D8B030D-6E8A-4147-A177-3AD203B41FA5}">
                      <a16:colId xmlns:a16="http://schemas.microsoft.com/office/drawing/2014/main" val="3666176658"/>
                    </a:ext>
                  </a:extLst>
                </a:gridCol>
                <a:gridCol w="573152">
                  <a:extLst>
                    <a:ext uri="{9D8B030D-6E8A-4147-A177-3AD203B41FA5}">
                      <a16:colId xmlns:a16="http://schemas.microsoft.com/office/drawing/2014/main" val="3313983000"/>
                    </a:ext>
                  </a:extLst>
                </a:gridCol>
              </a:tblGrid>
              <a:tr h="96094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nb-NO" sz="900" u="none" strike="noStrike" dirty="0">
                          <a:effectLst/>
                        </a:rPr>
                        <a:t>BODØ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nb-NO" sz="900" u="none" strike="noStrike">
                          <a:effectLst/>
                        </a:rPr>
                        <a:t>177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extLst>
                  <a:ext uri="{0D108BD9-81ED-4DB2-BD59-A6C34878D82A}">
                    <a16:rowId xmlns:a16="http://schemas.microsoft.com/office/drawing/2014/main" val="1297081619"/>
                  </a:ext>
                </a:extLst>
              </a:tr>
              <a:tr h="186998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nb-NO" sz="900" u="none" strike="noStrike" dirty="0">
                          <a:effectLst/>
                        </a:rPr>
                        <a:t>HAMARØY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nb-NO" sz="900" u="none" strike="noStrike">
                          <a:effectLst/>
                        </a:rPr>
                        <a:t>*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extLst>
                  <a:ext uri="{0D108BD9-81ED-4DB2-BD59-A6C34878D82A}">
                    <a16:rowId xmlns:a16="http://schemas.microsoft.com/office/drawing/2014/main" val="9258226"/>
                  </a:ext>
                </a:extLst>
              </a:tr>
              <a:tr h="96094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nb-NO" sz="900" u="none" strike="noStrike" dirty="0">
                          <a:effectLst/>
                        </a:rPr>
                        <a:t>FAUSKE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nb-NO" sz="900" u="none" strike="noStrike">
                          <a:effectLst/>
                        </a:rPr>
                        <a:t>9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extLst>
                  <a:ext uri="{0D108BD9-81ED-4DB2-BD59-A6C34878D82A}">
                    <a16:rowId xmlns:a16="http://schemas.microsoft.com/office/drawing/2014/main" val="597766925"/>
                  </a:ext>
                </a:extLst>
              </a:tr>
              <a:tr h="96094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nb-NO" sz="900" u="none" strike="noStrike" dirty="0">
                          <a:effectLst/>
                        </a:rPr>
                        <a:t>SØRFOLD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nb-NO" sz="900" u="none" strike="noStrike">
                          <a:effectLst/>
                        </a:rPr>
                        <a:t>*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extLst>
                  <a:ext uri="{0D108BD9-81ED-4DB2-BD59-A6C34878D82A}">
                    <a16:rowId xmlns:a16="http://schemas.microsoft.com/office/drawing/2014/main" val="1079415962"/>
                  </a:ext>
                </a:extLst>
              </a:tr>
              <a:tr h="96094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nb-NO" sz="900" u="none" strike="noStrike" dirty="0">
                          <a:effectLst/>
                        </a:rPr>
                        <a:t>STEIGEN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nb-NO" sz="900" u="none" strike="noStrike">
                          <a:effectLst/>
                        </a:rPr>
                        <a:t>*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extLst>
                  <a:ext uri="{0D108BD9-81ED-4DB2-BD59-A6C34878D82A}">
                    <a16:rowId xmlns:a16="http://schemas.microsoft.com/office/drawing/2014/main" val="3405720627"/>
                  </a:ext>
                </a:extLst>
              </a:tr>
              <a:tr h="186998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nb-NO" sz="900" u="none" strike="noStrike" dirty="0">
                          <a:effectLst/>
                        </a:rPr>
                        <a:t>GILDESKÅL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nb-NO" sz="900" u="none" strike="noStrike">
                          <a:effectLst/>
                        </a:rPr>
                        <a:t>*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extLst>
                  <a:ext uri="{0D108BD9-81ED-4DB2-BD59-A6C34878D82A}">
                    <a16:rowId xmlns:a16="http://schemas.microsoft.com/office/drawing/2014/main" val="484345947"/>
                  </a:ext>
                </a:extLst>
              </a:tr>
              <a:tr h="96094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nb-NO" sz="900" u="none" strike="noStrike" dirty="0">
                          <a:effectLst/>
                        </a:rPr>
                        <a:t>BEIARN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nb-NO" sz="900" u="none" strike="noStrike">
                          <a:effectLst/>
                        </a:rPr>
                        <a:t>*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extLst>
                  <a:ext uri="{0D108BD9-81ED-4DB2-BD59-A6C34878D82A}">
                    <a16:rowId xmlns:a16="http://schemas.microsoft.com/office/drawing/2014/main" val="4061959576"/>
                  </a:ext>
                </a:extLst>
              </a:tr>
              <a:tr h="96094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nb-NO" sz="900" u="none" strike="noStrike" dirty="0">
                          <a:effectLst/>
                        </a:rPr>
                        <a:t>SALTDAL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nb-NO" sz="900" u="none" strike="noStrike">
                          <a:effectLst/>
                        </a:rPr>
                        <a:t>*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extLst>
                  <a:ext uri="{0D108BD9-81ED-4DB2-BD59-A6C34878D82A}">
                    <a16:rowId xmlns:a16="http://schemas.microsoft.com/office/drawing/2014/main" val="2585954840"/>
                  </a:ext>
                </a:extLst>
              </a:tr>
              <a:tr h="96094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nb-NO" sz="900" b="1" u="none" strike="noStrike" dirty="0">
                          <a:effectLst/>
                        </a:rPr>
                        <a:t>195</a:t>
                      </a:r>
                      <a:endParaRPr lang="nb-NO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extLst>
                  <a:ext uri="{0D108BD9-81ED-4DB2-BD59-A6C34878D82A}">
                    <a16:rowId xmlns:a16="http://schemas.microsoft.com/office/drawing/2014/main" val="3462289757"/>
                  </a:ext>
                </a:extLst>
              </a:tr>
              <a:tr h="96094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extLst>
                  <a:ext uri="{0D108BD9-81ED-4DB2-BD59-A6C34878D82A}">
                    <a16:rowId xmlns:a16="http://schemas.microsoft.com/office/drawing/2014/main" val="1311538527"/>
                  </a:ext>
                </a:extLst>
              </a:tr>
              <a:tr h="186998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nb-NO" sz="900" u="none" strike="noStrike">
                          <a:effectLst/>
                        </a:rPr>
                        <a:t>SORTLAND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nb-NO" sz="900" u="none" strike="noStrike" dirty="0">
                          <a:effectLst/>
                        </a:rPr>
                        <a:t>10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extLst>
                  <a:ext uri="{0D108BD9-81ED-4DB2-BD59-A6C34878D82A}">
                    <a16:rowId xmlns:a16="http://schemas.microsoft.com/office/drawing/2014/main" val="2447802959"/>
                  </a:ext>
                </a:extLst>
              </a:tr>
              <a:tr h="96094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nb-NO" sz="900" u="none" strike="noStrike">
                          <a:effectLst/>
                        </a:rPr>
                        <a:t>ANDØY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nb-NO" sz="900" u="none" strike="noStrike" dirty="0">
                          <a:effectLst/>
                        </a:rPr>
                        <a:t>*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extLst>
                  <a:ext uri="{0D108BD9-81ED-4DB2-BD59-A6C34878D82A}">
                    <a16:rowId xmlns:a16="http://schemas.microsoft.com/office/drawing/2014/main" val="2743669482"/>
                  </a:ext>
                </a:extLst>
              </a:tr>
              <a:tr h="96094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nb-NO" sz="900" u="none" strike="noStrike">
                          <a:effectLst/>
                        </a:rPr>
                        <a:t>HADSEL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nb-NO" sz="900" u="none" strike="noStrike" dirty="0">
                          <a:effectLst/>
                        </a:rPr>
                        <a:t>*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extLst>
                  <a:ext uri="{0D108BD9-81ED-4DB2-BD59-A6C34878D82A}">
                    <a16:rowId xmlns:a16="http://schemas.microsoft.com/office/drawing/2014/main" val="4254207487"/>
                  </a:ext>
                </a:extLst>
              </a:tr>
              <a:tr h="96094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nb-NO" sz="900" u="none" strike="noStrike">
                          <a:effectLst/>
                        </a:rPr>
                        <a:t>BØ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nb-NO" sz="900" u="none" strike="noStrike" dirty="0">
                          <a:effectLst/>
                        </a:rPr>
                        <a:t>*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extLst>
                  <a:ext uri="{0D108BD9-81ED-4DB2-BD59-A6C34878D82A}">
                    <a16:rowId xmlns:a16="http://schemas.microsoft.com/office/drawing/2014/main" val="2417861741"/>
                  </a:ext>
                </a:extLst>
              </a:tr>
              <a:tr h="96094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nb-NO" sz="900" u="none" strike="noStrike">
                          <a:effectLst/>
                        </a:rPr>
                        <a:t>ØKSNES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nb-NO" sz="900" u="none" strike="noStrike" dirty="0">
                          <a:effectLst/>
                        </a:rPr>
                        <a:t>*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extLst>
                  <a:ext uri="{0D108BD9-81ED-4DB2-BD59-A6C34878D82A}">
                    <a16:rowId xmlns:a16="http://schemas.microsoft.com/office/drawing/2014/main" val="674237017"/>
                  </a:ext>
                </a:extLst>
              </a:tr>
              <a:tr h="96094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nb-NO" sz="900" b="1" u="none" strike="noStrike" dirty="0">
                          <a:effectLst/>
                        </a:rPr>
                        <a:t>20</a:t>
                      </a:r>
                      <a:endParaRPr lang="nb-NO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extLst>
                  <a:ext uri="{0D108BD9-81ED-4DB2-BD59-A6C34878D82A}">
                    <a16:rowId xmlns:a16="http://schemas.microsoft.com/office/drawing/2014/main" val="1833049382"/>
                  </a:ext>
                </a:extLst>
              </a:tr>
              <a:tr h="96094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extLst>
                  <a:ext uri="{0D108BD9-81ED-4DB2-BD59-A6C34878D82A}">
                    <a16:rowId xmlns:a16="http://schemas.microsoft.com/office/drawing/2014/main" val="333329523"/>
                  </a:ext>
                </a:extLst>
              </a:tr>
              <a:tr h="96094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extLst>
                  <a:ext uri="{0D108BD9-81ED-4DB2-BD59-A6C34878D82A}">
                    <a16:rowId xmlns:a16="http://schemas.microsoft.com/office/drawing/2014/main" val="655177996"/>
                  </a:ext>
                </a:extLst>
              </a:tr>
              <a:tr h="96094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nb-NO" sz="900" u="none" strike="noStrike">
                          <a:effectLst/>
                        </a:rPr>
                        <a:t>VÅGAN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nb-NO" sz="900" u="none" strike="noStrike">
                          <a:effectLst/>
                        </a:rPr>
                        <a:t>11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extLst>
                  <a:ext uri="{0D108BD9-81ED-4DB2-BD59-A6C34878D82A}">
                    <a16:rowId xmlns:a16="http://schemas.microsoft.com/office/drawing/2014/main" val="2376187364"/>
                  </a:ext>
                </a:extLst>
              </a:tr>
              <a:tr h="113931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nb-NO" sz="900" u="none" strike="noStrike" dirty="0">
                          <a:effectLst/>
                        </a:rPr>
                        <a:t>FLAKSTAD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nb-NO" sz="900" u="none" strike="noStrike" dirty="0">
                          <a:effectLst/>
                        </a:rPr>
                        <a:t>*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extLst>
                  <a:ext uri="{0D108BD9-81ED-4DB2-BD59-A6C34878D82A}">
                    <a16:rowId xmlns:a16="http://schemas.microsoft.com/office/drawing/2014/main" val="2432734030"/>
                  </a:ext>
                </a:extLst>
              </a:tr>
              <a:tr h="116918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nb-NO" sz="900" u="none" strike="noStrike" dirty="0">
                          <a:effectLst/>
                        </a:rPr>
                        <a:t>VESTVÅGØY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nb-NO" sz="900" u="none" strike="noStrike" dirty="0">
                          <a:effectLst/>
                        </a:rPr>
                        <a:t>6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extLst>
                  <a:ext uri="{0D108BD9-81ED-4DB2-BD59-A6C34878D82A}">
                    <a16:rowId xmlns:a16="http://schemas.microsoft.com/office/drawing/2014/main" val="2554790730"/>
                  </a:ext>
                </a:extLst>
              </a:tr>
              <a:tr h="107205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nb-NO" sz="900" u="none" strike="noStrike" dirty="0">
                          <a:effectLst/>
                        </a:rPr>
                        <a:t>MOSKENES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nb-NO" sz="900" u="none" strike="noStrike" dirty="0">
                          <a:effectLst/>
                        </a:rPr>
                        <a:t>*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extLst>
                  <a:ext uri="{0D108BD9-81ED-4DB2-BD59-A6C34878D82A}">
                    <a16:rowId xmlns:a16="http://schemas.microsoft.com/office/drawing/2014/main" val="757875020"/>
                  </a:ext>
                </a:extLst>
              </a:tr>
              <a:tr h="96094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nb-NO" sz="900" u="none" strike="noStrike">
                          <a:effectLst/>
                        </a:rPr>
                        <a:t>RØST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nb-NO" sz="900" u="none" strike="noStrike" dirty="0">
                          <a:effectLst/>
                        </a:rPr>
                        <a:t>*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extLst>
                  <a:ext uri="{0D108BD9-81ED-4DB2-BD59-A6C34878D82A}">
                    <a16:rowId xmlns:a16="http://schemas.microsoft.com/office/drawing/2014/main" val="132849889"/>
                  </a:ext>
                </a:extLst>
              </a:tr>
              <a:tr h="96094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nb-NO" sz="900" u="none" strike="noStrike">
                          <a:effectLst/>
                        </a:rPr>
                        <a:t>VÆRØY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nb-NO" sz="900" u="none" strike="noStrike" dirty="0">
                          <a:effectLst/>
                        </a:rPr>
                        <a:t>*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extLst>
                  <a:ext uri="{0D108BD9-81ED-4DB2-BD59-A6C34878D82A}">
                    <a16:rowId xmlns:a16="http://schemas.microsoft.com/office/drawing/2014/main" val="15843020"/>
                  </a:ext>
                </a:extLst>
              </a:tr>
              <a:tr h="96094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nb-NO" sz="900" b="1" u="none" strike="noStrike" dirty="0">
                          <a:effectLst/>
                        </a:rPr>
                        <a:t>18</a:t>
                      </a:r>
                      <a:endParaRPr lang="nb-NO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23" marR="4823" marT="4823" marB="0" anchor="b"/>
                </a:tc>
                <a:extLst>
                  <a:ext uri="{0D108BD9-81ED-4DB2-BD59-A6C34878D82A}">
                    <a16:rowId xmlns:a16="http://schemas.microsoft.com/office/drawing/2014/main" val="685471837"/>
                  </a:ext>
                </a:extLst>
              </a:tr>
            </a:tbl>
          </a:graphicData>
        </a:graphic>
      </p:graphicFrame>
      <p:sp>
        <p:nvSpPr>
          <p:cNvPr id="8" name="TekstSylinder 7">
            <a:extLst>
              <a:ext uri="{FF2B5EF4-FFF2-40B4-BE49-F238E27FC236}">
                <a16:creationId xmlns:a16="http://schemas.microsoft.com/office/drawing/2014/main" id="{281FE85D-C606-46DD-B166-6092BEA0B014}"/>
              </a:ext>
            </a:extLst>
          </p:cNvPr>
          <p:cNvSpPr txBox="1"/>
          <p:nvPr/>
        </p:nvSpPr>
        <p:spPr>
          <a:xfrm>
            <a:off x="287437" y="4307181"/>
            <a:ext cx="22762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i="1" dirty="0"/>
              <a:t>* 5 eller færre medlemmer 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93EBA459-7DC4-4173-92F8-2AA83ABF8D97}"/>
              </a:ext>
            </a:extLst>
          </p:cNvPr>
          <p:cNvSpPr txBox="1"/>
          <p:nvPr/>
        </p:nvSpPr>
        <p:spPr>
          <a:xfrm>
            <a:off x="6410401" y="330566"/>
            <a:ext cx="4371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>
                <a:highlight>
                  <a:srgbClr val="FFFF00"/>
                </a:highlight>
              </a:rPr>
              <a:t>20</a:t>
            </a:r>
            <a:endParaRPr lang="nb-NO" sz="1050" dirty="0">
              <a:highlight>
                <a:srgbClr val="FFFF00"/>
              </a:highlight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FA403C86-3691-4185-8324-05C24CDF8533}"/>
              </a:ext>
            </a:extLst>
          </p:cNvPr>
          <p:cNvSpPr txBox="1"/>
          <p:nvPr/>
        </p:nvSpPr>
        <p:spPr>
          <a:xfrm>
            <a:off x="6140052" y="2218183"/>
            <a:ext cx="5875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>
                <a:highlight>
                  <a:srgbClr val="FFFF00"/>
                </a:highlight>
              </a:rPr>
              <a:t>195</a:t>
            </a:r>
            <a:endParaRPr lang="nb-NO" sz="1050" dirty="0">
              <a:highlight>
                <a:srgbClr val="FFFF00"/>
              </a:highlight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C88037C7-2FAF-46C0-A705-BB335EBC0E0E}"/>
              </a:ext>
            </a:extLst>
          </p:cNvPr>
          <p:cNvSpPr txBox="1"/>
          <p:nvPr/>
        </p:nvSpPr>
        <p:spPr>
          <a:xfrm>
            <a:off x="7296615" y="942877"/>
            <a:ext cx="4371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>
                <a:highlight>
                  <a:srgbClr val="FFFF00"/>
                </a:highlight>
              </a:rPr>
              <a:t>19</a:t>
            </a:r>
            <a:endParaRPr lang="nb-NO" sz="1050" dirty="0">
              <a:highlight>
                <a:srgbClr val="FFFF00"/>
              </a:highlight>
            </a:endParaRP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DC2F18F9-504A-4A91-A358-A423E5FEDA46}"/>
              </a:ext>
            </a:extLst>
          </p:cNvPr>
          <p:cNvSpPr txBox="1"/>
          <p:nvPr/>
        </p:nvSpPr>
        <p:spPr>
          <a:xfrm>
            <a:off x="5680379" y="1274375"/>
            <a:ext cx="4371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>
                <a:highlight>
                  <a:srgbClr val="FFFF00"/>
                </a:highlight>
              </a:rPr>
              <a:t>18</a:t>
            </a:r>
            <a:endParaRPr lang="nb-NO" sz="1050" dirty="0">
              <a:highlight>
                <a:srgbClr val="FFFF00"/>
              </a:highlight>
            </a:endParaRP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D832D3DD-D7AE-4028-B014-00895138C7A3}"/>
              </a:ext>
            </a:extLst>
          </p:cNvPr>
          <p:cNvSpPr txBox="1"/>
          <p:nvPr/>
        </p:nvSpPr>
        <p:spPr>
          <a:xfrm>
            <a:off x="5188973" y="3726253"/>
            <a:ext cx="4371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>
                <a:highlight>
                  <a:srgbClr val="FFFF00"/>
                </a:highlight>
              </a:rPr>
              <a:t>55</a:t>
            </a:r>
            <a:endParaRPr lang="nb-NO" sz="105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0784190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E9A9D22A-E794-457D-B7C3-6E9D61703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17357" y="1356941"/>
            <a:ext cx="2057400" cy="103906"/>
          </a:xfrm>
        </p:spPr>
        <p:txBody>
          <a:bodyPr/>
          <a:lstStyle/>
          <a:p>
            <a:pPr defTabSz="685983"/>
            <a:r>
              <a:rPr lang="nb-NO">
                <a:solidFill>
                  <a:srgbClr val="3F1F71"/>
                </a:solidFill>
                <a:latin typeface="Georgia"/>
              </a:rPr>
              <a:t>Side </a:t>
            </a:r>
            <a:fld id="{F2A7AE3A-B4F1-4415-AE3C-333381EBD701}" type="slidenum">
              <a:rPr lang="nb-NO">
                <a:solidFill>
                  <a:srgbClr val="3F1F71"/>
                </a:solidFill>
                <a:latin typeface="Georgia"/>
              </a:rPr>
              <a:pPr defTabSz="685983"/>
              <a:t>22</a:t>
            </a:fld>
            <a:endParaRPr lang="nb-NO" dirty="0">
              <a:solidFill>
                <a:srgbClr val="3F1F71"/>
              </a:solidFill>
              <a:latin typeface="Georgia"/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1E8BF5A-CEC1-4CB2-8409-1C3546B43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235" y="0"/>
            <a:ext cx="6605529" cy="5145088"/>
          </a:xfrm>
          <a:prstGeom prst="rect">
            <a:avLst/>
          </a:prstGeom>
        </p:spPr>
      </p:pic>
      <p:sp>
        <p:nvSpPr>
          <p:cNvPr id="29" name="TekstSylinder 28">
            <a:extLst>
              <a:ext uri="{FF2B5EF4-FFF2-40B4-BE49-F238E27FC236}">
                <a16:creationId xmlns:a16="http://schemas.microsoft.com/office/drawing/2014/main" id="{9EF03533-02CC-418E-BEB4-116FF6061874}"/>
              </a:ext>
            </a:extLst>
          </p:cNvPr>
          <p:cNvSpPr txBox="1"/>
          <p:nvPr/>
        </p:nvSpPr>
        <p:spPr>
          <a:xfrm>
            <a:off x="1378609" y="4706410"/>
            <a:ext cx="31933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983"/>
            <a:r>
              <a:rPr lang="nb-NO" sz="1050" i="1" dirty="0">
                <a:solidFill>
                  <a:prstClr val="black"/>
                </a:solidFill>
                <a:latin typeface="Georgia"/>
              </a:rPr>
              <a:t>* 5 eller færre medlemmer</a:t>
            </a: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5F7BE0F0-7CF3-42A6-B8D5-9DE983AC9B90}"/>
              </a:ext>
            </a:extLst>
          </p:cNvPr>
          <p:cNvSpPr txBox="1"/>
          <p:nvPr/>
        </p:nvSpPr>
        <p:spPr>
          <a:xfrm>
            <a:off x="5210767" y="285614"/>
            <a:ext cx="2011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983"/>
            <a:r>
              <a:rPr lang="nb-NO" sz="1600" dirty="0">
                <a:solidFill>
                  <a:srgbClr val="FF0000"/>
                </a:solidFill>
                <a:latin typeface="+mj-lt"/>
              </a:rPr>
              <a:t>Telemark og Vestfold 616 medlemmer</a:t>
            </a:r>
          </a:p>
        </p:txBody>
      </p:sp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8CBDCD8B-EE9F-4F8C-8C7F-8BA7F54D40DE}"/>
              </a:ext>
            </a:extLst>
          </p:cNvPr>
          <p:cNvGraphicFramePr>
            <a:graphicFrameLocks noGrp="1"/>
          </p:cNvGraphicFramePr>
          <p:nvPr/>
        </p:nvGraphicFramePr>
        <p:xfrm>
          <a:off x="7278616" y="1356751"/>
          <a:ext cx="1552538" cy="20502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7603">
                  <a:extLst>
                    <a:ext uri="{9D8B030D-6E8A-4147-A177-3AD203B41FA5}">
                      <a16:colId xmlns:a16="http://schemas.microsoft.com/office/drawing/2014/main" val="2700345444"/>
                    </a:ext>
                  </a:extLst>
                </a:gridCol>
                <a:gridCol w="414935">
                  <a:extLst>
                    <a:ext uri="{9D8B030D-6E8A-4147-A177-3AD203B41FA5}">
                      <a16:colId xmlns:a16="http://schemas.microsoft.com/office/drawing/2014/main" val="4088404640"/>
                    </a:ext>
                  </a:extLst>
                </a:gridCol>
              </a:tblGrid>
              <a:tr h="186385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HORTEN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57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48080514"/>
                  </a:ext>
                </a:extLst>
              </a:tr>
              <a:tr h="186385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HOLMESTRAND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38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12014422"/>
                  </a:ext>
                </a:extLst>
              </a:tr>
              <a:tr h="186385"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 dirty="0">
                          <a:effectLst/>
                        </a:rPr>
                        <a:t>95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63042616"/>
                  </a:ext>
                </a:extLst>
              </a:tr>
              <a:tr h="186385"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46027900"/>
                  </a:ext>
                </a:extLst>
              </a:tr>
              <a:tr h="186385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TØNSBERG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147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09021721"/>
                  </a:ext>
                </a:extLst>
              </a:tr>
              <a:tr h="186385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FÆRDER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103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7843001"/>
                  </a:ext>
                </a:extLst>
              </a:tr>
              <a:tr h="186385"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 dirty="0">
                          <a:effectLst/>
                        </a:rPr>
                        <a:t>250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38560905"/>
                  </a:ext>
                </a:extLst>
              </a:tr>
              <a:tr h="186385"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05336676"/>
                  </a:ext>
                </a:extLst>
              </a:tr>
              <a:tr h="186385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SANDEFJORD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76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26631822"/>
                  </a:ext>
                </a:extLst>
              </a:tr>
              <a:tr h="186385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LARVIK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52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73769067"/>
                  </a:ext>
                </a:extLst>
              </a:tr>
              <a:tr h="186385"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 dirty="0">
                          <a:effectLst/>
                        </a:rPr>
                        <a:t>128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32267711"/>
                  </a:ext>
                </a:extLst>
              </a:tr>
            </a:tbl>
          </a:graphicData>
        </a:graphic>
      </p:graphicFrame>
      <p:graphicFrame>
        <p:nvGraphicFramePr>
          <p:cNvPr id="14" name="Tabell 13">
            <a:extLst>
              <a:ext uri="{FF2B5EF4-FFF2-40B4-BE49-F238E27FC236}">
                <a16:creationId xmlns:a16="http://schemas.microsoft.com/office/drawing/2014/main" id="{EC243F88-D2CD-445A-964C-705929E2C95C}"/>
              </a:ext>
            </a:extLst>
          </p:cNvPr>
          <p:cNvGraphicFramePr>
            <a:graphicFrameLocks noGrp="1"/>
          </p:cNvGraphicFramePr>
          <p:nvPr/>
        </p:nvGraphicFramePr>
        <p:xfrm>
          <a:off x="246547" y="778933"/>
          <a:ext cx="1880279" cy="3469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89678">
                  <a:extLst>
                    <a:ext uri="{9D8B030D-6E8A-4147-A177-3AD203B41FA5}">
                      <a16:colId xmlns:a16="http://schemas.microsoft.com/office/drawing/2014/main" val="2764087018"/>
                    </a:ext>
                  </a:extLst>
                </a:gridCol>
                <a:gridCol w="390601">
                  <a:extLst>
                    <a:ext uri="{9D8B030D-6E8A-4147-A177-3AD203B41FA5}">
                      <a16:colId xmlns:a16="http://schemas.microsoft.com/office/drawing/2014/main" val="4002685247"/>
                    </a:ext>
                  </a:extLst>
                </a:gridCol>
              </a:tblGrid>
              <a:tr h="140541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SKIEN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4" marR="5834" marT="58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66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4" marR="5834" marT="5834" marB="0" anchor="b"/>
                </a:tc>
                <a:extLst>
                  <a:ext uri="{0D108BD9-81ED-4DB2-BD59-A6C34878D82A}">
                    <a16:rowId xmlns:a16="http://schemas.microsoft.com/office/drawing/2014/main" val="1216477608"/>
                  </a:ext>
                </a:extLst>
              </a:tr>
              <a:tr h="140541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PORSGRUNN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4" marR="5834" marT="58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38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4" marR="5834" marT="5834" marB="0" anchor="b"/>
                </a:tc>
                <a:extLst>
                  <a:ext uri="{0D108BD9-81ED-4DB2-BD59-A6C34878D82A}">
                    <a16:rowId xmlns:a16="http://schemas.microsoft.com/office/drawing/2014/main" val="3833404941"/>
                  </a:ext>
                </a:extLst>
              </a:tr>
              <a:tr h="140541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KRAGERØ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4" marR="5834" marT="58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7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4" marR="5834" marT="5834" marB="0" anchor="b"/>
                </a:tc>
                <a:extLst>
                  <a:ext uri="{0D108BD9-81ED-4DB2-BD59-A6C34878D82A}">
                    <a16:rowId xmlns:a16="http://schemas.microsoft.com/office/drawing/2014/main" val="3509837564"/>
                  </a:ext>
                </a:extLst>
              </a:tr>
              <a:tr h="140541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BAMBLE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4" marR="5834" marT="58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6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4" marR="5834" marT="5834" marB="0" anchor="b"/>
                </a:tc>
                <a:extLst>
                  <a:ext uri="{0D108BD9-81ED-4DB2-BD59-A6C34878D82A}">
                    <a16:rowId xmlns:a16="http://schemas.microsoft.com/office/drawing/2014/main" val="3808635705"/>
                  </a:ext>
                </a:extLst>
              </a:tr>
              <a:tr h="140541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NOTODDEN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4" marR="5834" marT="58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6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4" marR="5834" marT="5834" marB="0" anchor="b"/>
                </a:tc>
                <a:extLst>
                  <a:ext uri="{0D108BD9-81ED-4DB2-BD59-A6C34878D82A}">
                    <a16:rowId xmlns:a16="http://schemas.microsoft.com/office/drawing/2014/main" val="2148544014"/>
                  </a:ext>
                </a:extLst>
              </a:tr>
              <a:tr h="140541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SILJAN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4" marR="5834" marT="58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*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4" marR="5834" marT="5834" marB="0" anchor="b"/>
                </a:tc>
                <a:extLst>
                  <a:ext uri="{0D108BD9-81ED-4DB2-BD59-A6C34878D82A}">
                    <a16:rowId xmlns:a16="http://schemas.microsoft.com/office/drawing/2014/main" val="3966462196"/>
                  </a:ext>
                </a:extLst>
              </a:tr>
              <a:tr h="140541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DRANGEDAL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4" marR="5834" marT="58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*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4" marR="5834" marT="5834" marB="0" anchor="b"/>
                </a:tc>
                <a:extLst>
                  <a:ext uri="{0D108BD9-81ED-4DB2-BD59-A6C34878D82A}">
                    <a16:rowId xmlns:a16="http://schemas.microsoft.com/office/drawing/2014/main" val="764320584"/>
                  </a:ext>
                </a:extLst>
              </a:tr>
              <a:tr h="140541"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4" marR="5834" marT="58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 dirty="0">
                          <a:effectLst/>
                        </a:rPr>
                        <a:t>125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4" marR="5834" marT="5834" marB="0" anchor="b"/>
                </a:tc>
                <a:extLst>
                  <a:ext uri="{0D108BD9-81ED-4DB2-BD59-A6C34878D82A}">
                    <a16:rowId xmlns:a16="http://schemas.microsoft.com/office/drawing/2014/main" val="3582906938"/>
                  </a:ext>
                </a:extLst>
              </a:tr>
              <a:tr h="140541"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4" marR="5834" marT="583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4" marR="5834" marT="5834" marB="0" anchor="b"/>
                </a:tc>
                <a:extLst>
                  <a:ext uri="{0D108BD9-81ED-4DB2-BD59-A6C34878D82A}">
                    <a16:rowId xmlns:a16="http://schemas.microsoft.com/office/drawing/2014/main" val="1012021676"/>
                  </a:ext>
                </a:extLst>
              </a:tr>
              <a:tr h="130438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MIDT-TELEMARK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4" marR="5834" marT="58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 dirty="0">
                          <a:effectLst/>
                        </a:rPr>
                        <a:t>6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4" marR="5834" marT="5834" marB="0" anchor="b"/>
                </a:tc>
                <a:extLst>
                  <a:ext uri="{0D108BD9-81ED-4DB2-BD59-A6C34878D82A}">
                    <a16:rowId xmlns:a16="http://schemas.microsoft.com/office/drawing/2014/main" val="2634361425"/>
                  </a:ext>
                </a:extLst>
              </a:tr>
              <a:tr h="140541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NOME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4" marR="5834" marT="58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 dirty="0">
                          <a:effectLst/>
                        </a:rPr>
                        <a:t>*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4" marR="5834" marT="5834" marB="0" anchor="b"/>
                </a:tc>
                <a:extLst>
                  <a:ext uri="{0D108BD9-81ED-4DB2-BD59-A6C34878D82A}">
                    <a16:rowId xmlns:a16="http://schemas.microsoft.com/office/drawing/2014/main" val="1885715230"/>
                  </a:ext>
                </a:extLst>
              </a:tr>
              <a:tr h="140541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TINN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4" marR="5834" marT="58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 dirty="0">
                          <a:effectLst/>
                        </a:rPr>
                        <a:t>*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4" marR="5834" marT="5834" marB="0" anchor="b"/>
                </a:tc>
                <a:extLst>
                  <a:ext uri="{0D108BD9-81ED-4DB2-BD59-A6C34878D82A}">
                    <a16:rowId xmlns:a16="http://schemas.microsoft.com/office/drawing/2014/main" val="1387902077"/>
                  </a:ext>
                </a:extLst>
              </a:tr>
              <a:tr h="140541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HJARTDAL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4" marR="5834" marT="58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 dirty="0">
                          <a:effectLst/>
                        </a:rPr>
                        <a:t>*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4" marR="5834" marT="5834" marB="0" anchor="b"/>
                </a:tc>
                <a:extLst>
                  <a:ext uri="{0D108BD9-81ED-4DB2-BD59-A6C34878D82A}">
                    <a16:rowId xmlns:a16="http://schemas.microsoft.com/office/drawing/2014/main" val="37949705"/>
                  </a:ext>
                </a:extLst>
              </a:tr>
              <a:tr h="140541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SELJORD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4" marR="5834" marT="58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 dirty="0">
                          <a:effectLst/>
                        </a:rPr>
                        <a:t>*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4" marR="5834" marT="5834" marB="0" anchor="b"/>
                </a:tc>
                <a:extLst>
                  <a:ext uri="{0D108BD9-81ED-4DB2-BD59-A6C34878D82A}">
                    <a16:rowId xmlns:a16="http://schemas.microsoft.com/office/drawing/2014/main" val="1043948184"/>
                  </a:ext>
                </a:extLst>
              </a:tr>
              <a:tr h="140541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KVITESEID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4" marR="5834" marT="58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 dirty="0">
                          <a:effectLst/>
                        </a:rPr>
                        <a:t>*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4" marR="5834" marT="5834" marB="0" anchor="b"/>
                </a:tc>
                <a:extLst>
                  <a:ext uri="{0D108BD9-81ED-4DB2-BD59-A6C34878D82A}">
                    <a16:rowId xmlns:a16="http://schemas.microsoft.com/office/drawing/2014/main" val="2222981316"/>
                  </a:ext>
                </a:extLst>
              </a:tr>
              <a:tr h="140541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NISSEDAL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4" marR="5834" marT="58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 dirty="0">
                          <a:effectLst/>
                        </a:rPr>
                        <a:t>*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4" marR="5834" marT="5834" marB="0" anchor="b"/>
                </a:tc>
                <a:extLst>
                  <a:ext uri="{0D108BD9-81ED-4DB2-BD59-A6C34878D82A}">
                    <a16:rowId xmlns:a16="http://schemas.microsoft.com/office/drawing/2014/main" val="3137167202"/>
                  </a:ext>
                </a:extLst>
              </a:tr>
              <a:tr h="140541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FYRESDAL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4" marR="5834" marT="58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 dirty="0">
                          <a:effectLst/>
                        </a:rPr>
                        <a:t>*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4" marR="5834" marT="5834" marB="0" anchor="b"/>
                </a:tc>
                <a:extLst>
                  <a:ext uri="{0D108BD9-81ED-4DB2-BD59-A6C34878D82A}">
                    <a16:rowId xmlns:a16="http://schemas.microsoft.com/office/drawing/2014/main" val="1851109006"/>
                  </a:ext>
                </a:extLst>
              </a:tr>
              <a:tr h="140541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TOKKE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4" marR="5834" marT="58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 dirty="0">
                          <a:effectLst/>
                        </a:rPr>
                        <a:t>*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4" marR="5834" marT="5834" marB="0" anchor="b"/>
                </a:tc>
                <a:extLst>
                  <a:ext uri="{0D108BD9-81ED-4DB2-BD59-A6C34878D82A}">
                    <a16:rowId xmlns:a16="http://schemas.microsoft.com/office/drawing/2014/main" val="4215673904"/>
                  </a:ext>
                </a:extLst>
              </a:tr>
              <a:tr h="140541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VINJE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4" marR="5834" marT="58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 dirty="0">
                          <a:effectLst/>
                        </a:rPr>
                        <a:t>*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4" marR="5834" marT="5834" marB="0" anchor="b"/>
                </a:tc>
                <a:extLst>
                  <a:ext uri="{0D108BD9-81ED-4DB2-BD59-A6C34878D82A}">
                    <a16:rowId xmlns:a16="http://schemas.microsoft.com/office/drawing/2014/main" val="3972762341"/>
                  </a:ext>
                </a:extLst>
              </a:tr>
              <a:tr h="140541"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4" marR="5834" marT="58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 dirty="0">
                          <a:effectLst/>
                        </a:rPr>
                        <a:t>18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34" marR="5834" marT="5834" marB="0" anchor="b"/>
                </a:tc>
                <a:extLst>
                  <a:ext uri="{0D108BD9-81ED-4DB2-BD59-A6C34878D82A}">
                    <a16:rowId xmlns:a16="http://schemas.microsoft.com/office/drawing/2014/main" val="3890848610"/>
                  </a:ext>
                </a:extLst>
              </a:tr>
            </a:tbl>
          </a:graphicData>
        </a:graphic>
      </p:graphicFrame>
      <p:sp>
        <p:nvSpPr>
          <p:cNvPr id="31" name="TekstSylinder 30">
            <a:extLst>
              <a:ext uri="{FF2B5EF4-FFF2-40B4-BE49-F238E27FC236}">
                <a16:creationId xmlns:a16="http://schemas.microsoft.com/office/drawing/2014/main" id="{5BF434E7-5353-43F2-8AF1-E0BB3800884E}"/>
              </a:ext>
            </a:extLst>
          </p:cNvPr>
          <p:cNvSpPr txBox="1"/>
          <p:nvPr/>
        </p:nvSpPr>
        <p:spPr>
          <a:xfrm>
            <a:off x="6152261" y="3591652"/>
            <a:ext cx="75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highlight>
                  <a:srgbClr val="FFFF00"/>
                </a:highlight>
              </a:rPr>
              <a:t>128</a:t>
            </a:r>
          </a:p>
        </p:txBody>
      </p:sp>
      <p:sp>
        <p:nvSpPr>
          <p:cNvPr id="33" name="TekstSylinder 32">
            <a:extLst>
              <a:ext uri="{FF2B5EF4-FFF2-40B4-BE49-F238E27FC236}">
                <a16:creationId xmlns:a16="http://schemas.microsoft.com/office/drawing/2014/main" id="{11CF67CF-DCFE-451F-B805-9D772324C33B}"/>
              </a:ext>
            </a:extLst>
          </p:cNvPr>
          <p:cNvSpPr txBox="1"/>
          <p:nvPr/>
        </p:nvSpPr>
        <p:spPr>
          <a:xfrm>
            <a:off x="6655469" y="3274907"/>
            <a:ext cx="75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highlight>
                  <a:srgbClr val="FFFF00"/>
                </a:highlight>
              </a:rPr>
              <a:t>250</a:t>
            </a:r>
          </a:p>
        </p:txBody>
      </p:sp>
      <p:sp>
        <p:nvSpPr>
          <p:cNvPr id="34" name="TekstSylinder 33">
            <a:extLst>
              <a:ext uri="{FF2B5EF4-FFF2-40B4-BE49-F238E27FC236}">
                <a16:creationId xmlns:a16="http://schemas.microsoft.com/office/drawing/2014/main" id="{A255FAA0-B143-4A0E-A709-6D920B57DB41}"/>
              </a:ext>
            </a:extLst>
          </p:cNvPr>
          <p:cNvSpPr txBox="1"/>
          <p:nvPr/>
        </p:nvSpPr>
        <p:spPr>
          <a:xfrm>
            <a:off x="6655469" y="2517245"/>
            <a:ext cx="552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highlight>
                  <a:srgbClr val="FFFF00"/>
                </a:highlight>
              </a:rPr>
              <a:t>95</a:t>
            </a:r>
          </a:p>
        </p:txBody>
      </p:sp>
      <p:sp>
        <p:nvSpPr>
          <p:cNvPr id="35" name="TekstSylinder 34">
            <a:extLst>
              <a:ext uri="{FF2B5EF4-FFF2-40B4-BE49-F238E27FC236}">
                <a16:creationId xmlns:a16="http://schemas.microsoft.com/office/drawing/2014/main" id="{0C4529AA-1F30-4B00-8AE8-D262F51B1755}"/>
              </a:ext>
            </a:extLst>
          </p:cNvPr>
          <p:cNvSpPr txBox="1"/>
          <p:nvPr/>
        </p:nvSpPr>
        <p:spPr>
          <a:xfrm>
            <a:off x="3595281" y="2381868"/>
            <a:ext cx="75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highlight>
                  <a:srgbClr val="FFFF00"/>
                </a:highlight>
              </a:rPr>
              <a:t>18</a:t>
            </a:r>
          </a:p>
        </p:txBody>
      </p:sp>
      <p:sp>
        <p:nvSpPr>
          <p:cNvPr id="36" name="TekstSylinder 35">
            <a:extLst>
              <a:ext uri="{FF2B5EF4-FFF2-40B4-BE49-F238E27FC236}">
                <a16:creationId xmlns:a16="http://schemas.microsoft.com/office/drawing/2014/main" id="{6F863513-7021-471C-9EA2-248959D1F82B}"/>
              </a:ext>
            </a:extLst>
          </p:cNvPr>
          <p:cNvSpPr txBox="1"/>
          <p:nvPr/>
        </p:nvSpPr>
        <p:spPr>
          <a:xfrm>
            <a:off x="5181599" y="3406986"/>
            <a:ext cx="75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highlight>
                  <a:srgbClr val="FFFF00"/>
                </a:highlight>
              </a:rPr>
              <a:t>125</a:t>
            </a:r>
          </a:p>
        </p:txBody>
      </p:sp>
    </p:spTree>
    <p:extLst>
      <p:ext uri="{BB962C8B-B14F-4D97-AF65-F5344CB8AC3E}">
        <p14:creationId xmlns:p14="http://schemas.microsoft.com/office/powerpoint/2010/main" val="21672542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C215BB-4234-4557-B8F9-004D9303A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3467" y="153318"/>
            <a:ext cx="3314827" cy="558017"/>
          </a:xfrm>
        </p:spPr>
        <p:txBody>
          <a:bodyPr/>
          <a:lstStyle/>
          <a:p>
            <a:r>
              <a:rPr lang="nb-NO" dirty="0"/>
              <a:t>Troms og Finnmark 676 medl.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9925D8FE-981E-47ED-898F-56FF5C58F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F2A7AE3A-B4F1-4415-AE3C-333381EBD701}" type="slidenum">
              <a:rPr lang="nb-NO" smtClean="0"/>
              <a:pPr/>
              <a:t>23</a:t>
            </a:fld>
            <a:endParaRPr lang="nb-NO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2D41F94-3563-4198-BF81-ABC28A010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906" y="934720"/>
            <a:ext cx="6366285" cy="367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02DA8232-6ED9-4539-AA5F-688A3BA5B082}"/>
              </a:ext>
            </a:extLst>
          </p:cNvPr>
          <p:cNvGraphicFramePr>
            <a:graphicFrameLocks noGrp="1"/>
          </p:cNvGraphicFramePr>
          <p:nvPr/>
        </p:nvGraphicFramePr>
        <p:xfrm>
          <a:off x="422573" y="555590"/>
          <a:ext cx="1465898" cy="38022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9308">
                  <a:extLst>
                    <a:ext uri="{9D8B030D-6E8A-4147-A177-3AD203B41FA5}">
                      <a16:colId xmlns:a16="http://schemas.microsoft.com/office/drawing/2014/main" val="2413725245"/>
                    </a:ext>
                  </a:extLst>
                </a:gridCol>
                <a:gridCol w="456590">
                  <a:extLst>
                    <a:ext uri="{9D8B030D-6E8A-4147-A177-3AD203B41FA5}">
                      <a16:colId xmlns:a16="http://schemas.microsoft.com/office/drawing/2014/main" val="2976348776"/>
                    </a:ext>
                  </a:extLst>
                </a:gridCol>
              </a:tblGrid>
              <a:tr h="127810">
                <a:tc>
                  <a:txBody>
                    <a:bodyPr/>
                    <a:lstStyle/>
                    <a:p>
                      <a:pPr algn="l" fontAlgn="b"/>
                      <a:r>
                        <a:rPr lang="nb-NO" sz="1050" u="none" strike="noStrike" dirty="0">
                          <a:effectLst/>
                        </a:rPr>
                        <a:t>TROMSØ</a:t>
                      </a:r>
                      <a:endParaRPr lang="nb-NO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5" marR="5295" marT="52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50" u="none" strike="noStrike">
                          <a:effectLst/>
                        </a:rPr>
                        <a:t>437</a:t>
                      </a:r>
                      <a:endParaRPr lang="nb-N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5" marR="5295" marT="5295" marB="0" anchor="b"/>
                </a:tc>
                <a:extLst>
                  <a:ext uri="{0D108BD9-81ED-4DB2-BD59-A6C34878D82A}">
                    <a16:rowId xmlns:a16="http://schemas.microsoft.com/office/drawing/2014/main" val="402800742"/>
                  </a:ext>
                </a:extLst>
              </a:tr>
              <a:tr h="127810">
                <a:tc>
                  <a:txBody>
                    <a:bodyPr/>
                    <a:lstStyle/>
                    <a:p>
                      <a:pPr algn="l" fontAlgn="b"/>
                      <a:r>
                        <a:rPr lang="nb-NO" sz="1050" u="none" strike="noStrike" dirty="0">
                          <a:effectLst/>
                        </a:rPr>
                        <a:t>SENJA</a:t>
                      </a:r>
                      <a:endParaRPr lang="nb-NO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5" marR="5295" marT="52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50" u="none" strike="noStrike">
                          <a:effectLst/>
                        </a:rPr>
                        <a:t>13</a:t>
                      </a:r>
                      <a:endParaRPr lang="nb-N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5" marR="5295" marT="5295" marB="0" anchor="b"/>
                </a:tc>
                <a:extLst>
                  <a:ext uri="{0D108BD9-81ED-4DB2-BD59-A6C34878D82A}">
                    <a16:rowId xmlns:a16="http://schemas.microsoft.com/office/drawing/2014/main" val="3055496353"/>
                  </a:ext>
                </a:extLst>
              </a:tr>
              <a:tr h="127810">
                <a:tc>
                  <a:txBody>
                    <a:bodyPr/>
                    <a:lstStyle/>
                    <a:p>
                      <a:pPr algn="l" fontAlgn="b"/>
                      <a:r>
                        <a:rPr lang="nb-NO" sz="1050" u="none" strike="noStrike" dirty="0">
                          <a:effectLst/>
                        </a:rPr>
                        <a:t>MÅLSELV</a:t>
                      </a:r>
                      <a:endParaRPr lang="nb-NO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5" marR="5295" marT="52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50" u="none" strike="noStrike">
                          <a:effectLst/>
                        </a:rPr>
                        <a:t>7</a:t>
                      </a:r>
                      <a:endParaRPr lang="nb-N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5" marR="5295" marT="5295" marB="0" anchor="b"/>
                </a:tc>
                <a:extLst>
                  <a:ext uri="{0D108BD9-81ED-4DB2-BD59-A6C34878D82A}">
                    <a16:rowId xmlns:a16="http://schemas.microsoft.com/office/drawing/2014/main" val="374251906"/>
                  </a:ext>
                </a:extLst>
              </a:tr>
              <a:tr h="127810">
                <a:tc>
                  <a:txBody>
                    <a:bodyPr/>
                    <a:lstStyle/>
                    <a:p>
                      <a:pPr algn="l" fontAlgn="b"/>
                      <a:r>
                        <a:rPr lang="nb-NO" sz="1050" u="none" strike="noStrike" dirty="0">
                          <a:effectLst/>
                        </a:rPr>
                        <a:t>KARLSØY</a:t>
                      </a:r>
                      <a:endParaRPr lang="nb-NO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5" marR="5295" marT="52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50" u="none" strike="noStrike">
                          <a:effectLst/>
                        </a:rPr>
                        <a:t>*</a:t>
                      </a:r>
                      <a:endParaRPr lang="nb-N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5" marR="5295" marT="5295" marB="0" anchor="b"/>
                </a:tc>
                <a:extLst>
                  <a:ext uri="{0D108BD9-81ED-4DB2-BD59-A6C34878D82A}">
                    <a16:rowId xmlns:a16="http://schemas.microsoft.com/office/drawing/2014/main" val="1925433337"/>
                  </a:ext>
                </a:extLst>
              </a:tr>
              <a:tr h="127810">
                <a:tc>
                  <a:txBody>
                    <a:bodyPr/>
                    <a:lstStyle/>
                    <a:p>
                      <a:pPr algn="l" fontAlgn="b"/>
                      <a:r>
                        <a:rPr lang="nb-NO" sz="1050" u="none" strike="noStrike">
                          <a:effectLst/>
                        </a:rPr>
                        <a:t>LYNGEN</a:t>
                      </a:r>
                      <a:endParaRPr lang="nb-N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5" marR="5295" marT="52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50" u="none" strike="noStrike">
                          <a:effectLst/>
                        </a:rPr>
                        <a:t>*</a:t>
                      </a:r>
                      <a:endParaRPr lang="nb-N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5" marR="5295" marT="5295" marB="0" anchor="b"/>
                </a:tc>
                <a:extLst>
                  <a:ext uri="{0D108BD9-81ED-4DB2-BD59-A6C34878D82A}">
                    <a16:rowId xmlns:a16="http://schemas.microsoft.com/office/drawing/2014/main" val="1967395412"/>
                  </a:ext>
                </a:extLst>
              </a:tr>
              <a:tr h="127810">
                <a:tc>
                  <a:txBody>
                    <a:bodyPr/>
                    <a:lstStyle/>
                    <a:p>
                      <a:pPr algn="l" fontAlgn="b"/>
                      <a:r>
                        <a:rPr lang="nb-NO" sz="1050" u="none" strike="noStrike" dirty="0">
                          <a:effectLst/>
                        </a:rPr>
                        <a:t>BALSFJORD</a:t>
                      </a:r>
                      <a:endParaRPr lang="nb-NO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5" marR="5295" marT="52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50" u="none" strike="noStrike">
                          <a:effectLst/>
                        </a:rPr>
                        <a:t>*</a:t>
                      </a:r>
                      <a:endParaRPr lang="nb-N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5" marR="5295" marT="5295" marB="0" anchor="b"/>
                </a:tc>
                <a:extLst>
                  <a:ext uri="{0D108BD9-81ED-4DB2-BD59-A6C34878D82A}">
                    <a16:rowId xmlns:a16="http://schemas.microsoft.com/office/drawing/2014/main" val="1781357383"/>
                  </a:ext>
                </a:extLst>
              </a:tr>
              <a:tr h="127810">
                <a:tc>
                  <a:txBody>
                    <a:bodyPr/>
                    <a:lstStyle/>
                    <a:p>
                      <a:pPr algn="l" fontAlgn="b"/>
                      <a:r>
                        <a:rPr lang="nb-NO" sz="1050" u="none" strike="noStrike" dirty="0">
                          <a:effectLst/>
                        </a:rPr>
                        <a:t>SØRREISA</a:t>
                      </a:r>
                      <a:endParaRPr lang="nb-NO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5" marR="5295" marT="52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50" u="none" strike="noStrike">
                          <a:effectLst/>
                        </a:rPr>
                        <a:t>*</a:t>
                      </a:r>
                      <a:endParaRPr lang="nb-N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5" marR="5295" marT="5295" marB="0" anchor="b"/>
                </a:tc>
                <a:extLst>
                  <a:ext uri="{0D108BD9-81ED-4DB2-BD59-A6C34878D82A}">
                    <a16:rowId xmlns:a16="http://schemas.microsoft.com/office/drawing/2014/main" val="853397223"/>
                  </a:ext>
                </a:extLst>
              </a:tr>
              <a:tr h="127810">
                <a:tc>
                  <a:txBody>
                    <a:bodyPr/>
                    <a:lstStyle/>
                    <a:p>
                      <a:pPr algn="l" fontAlgn="b"/>
                      <a:r>
                        <a:rPr lang="nb-NO" sz="1050" u="none" strike="noStrike">
                          <a:effectLst/>
                        </a:rPr>
                        <a:t>DYRØY</a:t>
                      </a:r>
                      <a:endParaRPr lang="nb-N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5" marR="5295" marT="52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50" u="none" strike="noStrike">
                          <a:effectLst/>
                        </a:rPr>
                        <a:t>*</a:t>
                      </a:r>
                      <a:endParaRPr lang="nb-N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5" marR="5295" marT="5295" marB="0" anchor="b"/>
                </a:tc>
                <a:extLst>
                  <a:ext uri="{0D108BD9-81ED-4DB2-BD59-A6C34878D82A}">
                    <a16:rowId xmlns:a16="http://schemas.microsoft.com/office/drawing/2014/main" val="2433271347"/>
                  </a:ext>
                </a:extLst>
              </a:tr>
              <a:tr h="127810">
                <a:tc>
                  <a:txBody>
                    <a:bodyPr/>
                    <a:lstStyle/>
                    <a:p>
                      <a:pPr algn="l" fontAlgn="b"/>
                      <a:r>
                        <a:rPr lang="nb-NO" sz="1050" u="none" strike="noStrike">
                          <a:effectLst/>
                        </a:rPr>
                        <a:t>STORFJORD</a:t>
                      </a:r>
                      <a:endParaRPr lang="nb-N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5" marR="5295" marT="52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50" u="none" strike="noStrike">
                          <a:effectLst/>
                        </a:rPr>
                        <a:t>*</a:t>
                      </a:r>
                      <a:endParaRPr lang="nb-N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5" marR="5295" marT="5295" marB="0" anchor="b"/>
                </a:tc>
                <a:extLst>
                  <a:ext uri="{0D108BD9-81ED-4DB2-BD59-A6C34878D82A}">
                    <a16:rowId xmlns:a16="http://schemas.microsoft.com/office/drawing/2014/main" val="3866881970"/>
                  </a:ext>
                </a:extLst>
              </a:tr>
              <a:tr h="127810">
                <a:tc>
                  <a:txBody>
                    <a:bodyPr/>
                    <a:lstStyle/>
                    <a:p>
                      <a:pPr algn="l" fontAlgn="b"/>
                      <a:r>
                        <a:rPr lang="nb-NO" sz="1050" u="none" strike="noStrike" dirty="0">
                          <a:effectLst/>
                        </a:rPr>
                        <a:t>KÅFJORD</a:t>
                      </a:r>
                      <a:endParaRPr lang="nb-NO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5" marR="5295" marT="52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50" u="none" strike="noStrike">
                          <a:effectLst/>
                        </a:rPr>
                        <a:t>*</a:t>
                      </a:r>
                      <a:endParaRPr lang="nb-N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5" marR="5295" marT="5295" marB="0" anchor="b"/>
                </a:tc>
                <a:extLst>
                  <a:ext uri="{0D108BD9-81ED-4DB2-BD59-A6C34878D82A}">
                    <a16:rowId xmlns:a16="http://schemas.microsoft.com/office/drawing/2014/main" val="3004440380"/>
                  </a:ext>
                </a:extLst>
              </a:tr>
              <a:tr h="127810">
                <a:tc>
                  <a:txBody>
                    <a:bodyPr/>
                    <a:lstStyle/>
                    <a:p>
                      <a:pPr algn="l" fontAlgn="b"/>
                      <a:r>
                        <a:rPr lang="nb-NO" sz="1050" u="none" strike="noStrike">
                          <a:effectLst/>
                        </a:rPr>
                        <a:t>SKJERVØY</a:t>
                      </a:r>
                      <a:endParaRPr lang="nb-N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5" marR="5295" marT="52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50" u="none" strike="noStrike">
                          <a:effectLst/>
                        </a:rPr>
                        <a:t>*</a:t>
                      </a:r>
                      <a:endParaRPr lang="nb-N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5" marR="5295" marT="5295" marB="0" anchor="b"/>
                </a:tc>
                <a:extLst>
                  <a:ext uri="{0D108BD9-81ED-4DB2-BD59-A6C34878D82A}">
                    <a16:rowId xmlns:a16="http://schemas.microsoft.com/office/drawing/2014/main" val="2566470746"/>
                  </a:ext>
                </a:extLst>
              </a:tr>
              <a:tr h="127810">
                <a:tc>
                  <a:txBody>
                    <a:bodyPr/>
                    <a:lstStyle/>
                    <a:p>
                      <a:pPr algn="l" fontAlgn="b"/>
                      <a:r>
                        <a:rPr lang="nb-NO" sz="1050" u="none" strike="noStrike">
                          <a:effectLst/>
                        </a:rPr>
                        <a:t>NORDREISA</a:t>
                      </a:r>
                      <a:endParaRPr lang="nb-N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5" marR="5295" marT="52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50" u="none" strike="noStrike" dirty="0">
                          <a:effectLst/>
                        </a:rPr>
                        <a:t>*</a:t>
                      </a:r>
                      <a:endParaRPr lang="nb-NO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5" marR="5295" marT="5295" marB="0" anchor="b"/>
                </a:tc>
                <a:extLst>
                  <a:ext uri="{0D108BD9-81ED-4DB2-BD59-A6C34878D82A}">
                    <a16:rowId xmlns:a16="http://schemas.microsoft.com/office/drawing/2014/main" val="773204947"/>
                  </a:ext>
                </a:extLst>
              </a:tr>
              <a:tr h="127810">
                <a:tc>
                  <a:txBody>
                    <a:bodyPr/>
                    <a:lstStyle/>
                    <a:p>
                      <a:pPr algn="l" fontAlgn="b"/>
                      <a:endParaRPr lang="nb-N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5" marR="5295" marT="52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50" b="1" u="none" strike="noStrike" dirty="0">
                          <a:effectLst/>
                        </a:rPr>
                        <a:t>476</a:t>
                      </a:r>
                      <a:endParaRPr lang="nb-NO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5" marR="5295" marT="5295" marB="0" anchor="b"/>
                </a:tc>
                <a:extLst>
                  <a:ext uri="{0D108BD9-81ED-4DB2-BD59-A6C34878D82A}">
                    <a16:rowId xmlns:a16="http://schemas.microsoft.com/office/drawing/2014/main" val="2626976889"/>
                  </a:ext>
                </a:extLst>
              </a:tr>
              <a:tr h="127810">
                <a:tc>
                  <a:txBody>
                    <a:bodyPr/>
                    <a:lstStyle/>
                    <a:p>
                      <a:pPr algn="l" fontAlgn="b"/>
                      <a:endParaRPr lang="nb-N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5" marR="5295" marT="52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5" marR="5295" marT="5295" marB="0" anchor="b"/>
                </a:tc>
                <a:extLst>
                  <a:ext uri="{0D108BD9-81ED-4DB2-BD59-A6C34878D82A}">
                    <a16:rowId xmlns:a16="http://schemas.microsoft.com/office/drawing/2014/main" val="2042289778"/>
                  </a:ext>
                </a:extLst>
              </a:tr>
              <a:tr h="127810">
                <a:tc>
                  <a:txBody>
                    <a:bodyPr/>
                    <a:lstStyle/>
                    <a:p>
                      <a:pPr algn="l" fontAlgn="b"/>
                      <a:r>
                        <a:rPr lang="nb-NO" sz="1050" u="none" strike="noStrike">
                          <a:effectLst/>
                        </a:rPr>
                        <a:t>HARSTAD</a:t>
                      </a:r>
                      <a:endParaRPr lang="nb-N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5" marR="5295" marT="52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50" u="none" strike="noStrike">
                          <a:effectLst/>
                        </a:rPr>
                        <a:t>26</a:t>
                      </a:r>
                      <a:endParaRPr lang="nb-N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5" marR="5295" marT="5295" marB="0" anchor="b"/>
                </a:tc>
                <a:extLst>
                  <a:ext uri="{0D108BD9-81ED-4DB2-BD59-A6C34878D82A}">
                    <a16:rowId xmlns:a16="http://schemas.microsoft.com/office/drawing/2014/main" val="2840788642"/>
                  </a:ext>
                </a:extLst>
              </a:tr>
              <a:tr h="127810">
                <a:tc>
                  <a:txBody>
                    <a:bodyPr/>
                    <a:lstStyle/>
                    <a:p>
                      <a:pPr algn="l" fontAlgn="b"/>
                      <a:r>
                        <a:rPr lang="nb-NO" sz="1050" u="none" strike="noStrike">
                          <a:effectLst/>
                        </a:rPr>
                        <a:t>TJELDSUND</a:t>
                      </a:r>
                      <a:endParaRPr lang="nb-N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5" marR="5295" marT="52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50" u="none" strike="noStrike" dirty="0">
                          <a:effectLst/>
                        </a:rPr>
                        <a:t>6</a:t>
                      </a:r>
                      <a:endParaRPr lang="nb-NO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5" marR="5295" marT="5295" marB="0" anchor="b"/>
                </a:tc>
                <a:extLst>
                  <a:ext uri="{0D108BD9-81ED-4DB2-BD59-A6C34878D82A}">
                    <a16:rowId xmlns:a16="http://schemas.microsoft.com/office/drawing/2014/main" val="4195155214"/>
                  </a:ext>
                </a:extLst>
              </a:tr>
              <a:tr h="127810">
                <a:tc>
                  <a:txBody>
                    <a:bodyPr/>
                    <a:lstStyle/>
                    <a:p>
                      <a:pPr algn="l" fontAlgn="b"/>
                      <a:r>
                        <a:rPr lang="nb-NO" sz="1050" u="none" strike="noStrike">
                          <a:effectLst/>
                        </a:rPr>
                        <a:t>BARDU</a:t>
                      </a:r>
                      <a:endParaRPr lang="nb-N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5" marR="5295" marT="52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50" u="none" strike="noStrike" dirty="0">
                          <a:effectLst/>
                        </a:rPr>
                        <a:t>7</a:t>
                      </a:r>
                      <a:endParaRPr lang="nb-NO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5" marR="5295" marT="5295" marB="0" anchor="b"/>
                </a:tc>
                <a:extLst>
                  <a:ext uri="{0D108BD9-81ED-4DB2-BD59-A6C34878D82A}">
                    <a16:rowId xmlns:a16="http://schemas.microsoft.com/office/drawing/2014/main" val="2479201774"/>
                  </a:ext>
                </a:extLst>
              </a:tr>
              <a:tr h="127810">
                <a:tc>
                  <a:txBody>
                    <a:bodyPr/>
                    <a:lstStyle/>
                    <a:p>
                      <a:pPr algn="l" fontAlgn="b"/>
                      <a:r>
                        <a:rPr lang="nb-NO" sz="1050" u="none" strike="noStrike">
                          <a:effectLst/>
                        </a:rPr>
                        <a:t>KVÆFJORD</a:t>
                      </a:r>
                      <a:endParaRPr lang="nb-N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5" marR="5295" marT="52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50" u="none" strike="noStrike" dirty="0">
                          <a:effectLst/>
                        </a:rPr>
                        <a:t>*</a:t>
                      </a:r>
                      <a:endParaRPr lang="nb-NO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5" marR="5295" marT="5295" marB="0" anchor="b"/>
                </a:tc>
                <a:extLst>
                  <a:ext uri="{0D108BD9-81ED-4DB2-BD59-A6C34878D82A}">
                    <a16:rowId xmlns:a16="http://schemas.microsoft.com/office/drawing/2014/main" val="1006616176"/>
                  </a:ext>
                </a:extLst>
              </a:tr>
              <a:tr h="127810">
                <a:tc>
                  <a:txBody>
                    <a:bodyPr/>
                    <a:lstStyle/>
                    <a:p>
                      <a:pPr algn="l" fontAlgn="b"/>
                      <a:r>
                        <a:rPr lang="nb-NO" sz="1050" u="none" strike="noStrike">
                          <a:effectLst/>
                        </a:rPr>
                        <a:t>GRATANGEN</a:t>
                      </a:r>
                      <a:endParaRPr lang="nb-N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5" marR="5295" marT="52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50" u="none" strike="noStrike" dirty="0">
                          <a:effectLst/>
                        </a:rPr>
                        <a:t>*</a:t>
                      </a:r>
                      <a:endParaRPr lang="nb-NO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5" marR="5295" marT="5295" marB="0" anchor="b"/>
                </a:tc>
                <a:extLst>
                  <a:ext uri="{0D108BD9-81ED-4DB2-BD59-A6C34878D82A}">
                    <a16:rowId xmlns:a16="http://schemas.microsoft.com/office/drawing/2014/main" val="2612339684"/>
                  </a:ext>
                </a:extLst>
              </a:tr>
              <a:tr h="127810">
                <a:tc>
                  <a:txBody>
                    <a:bodyPr/>
                    <a:lstStyle/>
                    <a:p>
                      <a:pPr algn="l" fontAlgn="b"/>
                      <a:r>
                        <a:rPr lang="nb-NO" sz="1050" u="none" strike="noStrike">
                          <a:effectLst/>
                        </a:rPr>
                        <a:t>LAVANGEN</a:t>
                      </a:r>
                      <a:endParaRPr lang="nb-N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5" marR="5295" marT="52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50" u="none" strike="noStrike" dirty="0">
                          <a:effectLst/>
                        </a:rPr>
                        <a:t>*</a:t>
                      </a:r>
                      <a:endParaRPr lang="nb-NO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5" marR="5295" marT="5295" marB="0" anchor="b"/>
                </a:tc>
                <a:extLst>
                  <a:ext uri="{0D108BD9-81ED-4DB2-BD59-A6C34878D82A}">
                    <a16:rowId xmlns:a16="http://schemas.microsoft.com/office/drawing/2014/main" val="3245887803"/>
                  </a:ext>
                </a:extLst>
              </a:tr>
              <a:tr h="127810">
                <a:tc>
                  <a:txBody>
                    <a:bodyPr/>
                    <a:lstStyle/>
                    <a:p>
                      <a:pPr algn="l" fontAlgn="b"/>
                      <a:r>
                        <a:rPr lang="nb-NO" sz="1050" u="none" strike="noStrike">
                          <a:effectLst/>
                        </a:rPr>
                        <a:t>IBESTAD</a:t>
                      </a:r>
                      <a:endParaRPr lang="nb-N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5" marR="5295" marT="52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50" u="none" strike="noStrike" dirty="0">
                          <a:effectLst/>
                        </a:rPr>
                        <a:t>*</a:t>
                      </a:r>
                      <a:endParaRPr lang="nb-NO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5" marR="5295" marT="5295" marB="0" anchor="b"/>
                </a:tc>
                <a:extLst>
                  <a:ext uri="{0D108BD9-81ED-4DB2-BD59-A6C34878D82A}">
                    <a16:rowId xmlns:a16="http://schemas.microsoft.com/office/drawing/2014/main" val="2044064623"/>
                  </a:ext>
                </a:extLst>
              </a:tr>
              <a:tr h="127810">
                <a:tc>
                  <a:txBody>
                    <a:bodyPr/>
                    <a:lstStyle/>
                    <a:p>
                      <a:pPr algn="l" fontAlgn="b"/>
                      <a:r>
                        <a:rPr lang="nb-NO" sz="1050" u="none" strike="noStrike">
                          <a:effectLst/>
                        </a:rPr>
                        <a:t>SALANGEN</a:t>
                      </a:r>
                      <a:endParaRPr lang="nb-N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5" marR="5295" marT="52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50" u="none" strike="noStrike" dirty="0">
                          <a:effectLst/>
                        </a:rPr>
                        <a:t>*</a:t>
                      </a:r>
                      <a:endParaRPr lang="nb-NO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5" marR="5295" marT="5295" marB="0" anchor="b"/>
                </a:tc>
                <a:extLst>
                  <a:ext uri="{0D108BD9-81ED-4DB2-BD59-A6C34878D82A}">
                    <a16:rowId xmlns:a16="http://schemas.microsoft.com/office/drawing/2014/main" val="3915322509"/>
                  </a:ext>
                </a:extLst>
              </a:tr>
              <a:tr h="127810">
                <a:tc>
                  <a:txBody>
                    <a:bodyPr/>
                    <a:lstStyle/>
                    <a:p>
                      <a:pPr algn="l" fontAlgn="b"/>
                      <a:endParaRPr lang="nb-NO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5" marR="5295" marT="52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50" b="1" u="none" strike="noStrike" dirty="0">
                          <a:effectLst/>
                        </a:rPr>
                        <a:t>42</a:t>
                      </a:r>
                      <a:endParaRPr lang="nb-NO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5" marR="5295" marT="5295" marB="0" anchor="b"/>
                </a:tc>
                <a:extLst>
                  <a:ext uri="{0D108BD9-81ED-4DB2-BD59-A6C34878D82A}">
                    <a16:rowId xmlns:a16="http://schemas.microsoft.com/office/drawing/2014/main" val="2504815612"/>
                  </a:ext>
                </a:extLst>
              </a:tr>
            </a:tbl>
          </a:graphicData>
        </a:graphic>
      </p:graphicFrame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96F260D2-C84B-44EA-AB38-DCD27C4AF600}"/>
              </a:ext>
            </a:extLst>
          </p:cNvPr>
          <p:cNvGraphicFramePr>
            <a:graphicFrameLocks noGrp="1"/>
          </p:cNvGraphicFramePr>
          <p:nvPr/>
        </p:nvGraphicFramePr>
        <p:xfrm>
          <a:off x="7396479" y="2682718"/>
          <a:ext cx="1476587" cy="23090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6638">
                  <a:extLst>
                    <a:ext uri="{9D8B030D-6E8A-4147-A177-3AD203B41FA5}">
                      <a16:colId xmlns:a16="http://schemas.microsoft.com/office/drawing/2014/main" val="3028373043"/>
                    </a:ext>
                  </a:extLst>
                </a:gridCol>
                <a:gridCol w="249949">
                  <a:extLst>
                    <a:ext uri="{9D8B030D-6E8A-4147-A177-3AD203B41FA5}">
                      <a16:colId xmlns:a16="http://schemas.microsoft.com/office/drawing/2014/main" val="658390375"/>
                    </a:ext>
                  </a:extLst>
                </a:gridCol>
              </a:tblGrid>
              <a:tr h="186511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VADSØ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48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68490716"/>
                  </a:ext>
                </a:extLst>
              </a:tr>
              <a:tr h="232208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SØR-VARANGER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14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25596775"/>
                  </a:ext>
                </a:extLst>
              </a:tr>
              <a:tr h="186511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TANA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6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27659041"/>
                  </a:ext>
                </a:extLst>
              </a:tr>
              <a:tr h="186511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VARDØ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*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61548969"/>
                  </a:ext>
                </a:extLst>
              </a:tr>
              <a:tr h="186511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MÅSØY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*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06208988"/>
                  </a:ext>
                </a:extLst>
              </a:tr>
              <a:tr h="212302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NORDKAPP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*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01885474"/>
                  </a:ext>
                </a:extLst>
              </a:tr>
              <a:tr h="186511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LEBESBY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*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5855209"/>
                  </a:ext>
                </a:extLst>
              </a:tr>
              <a:tr h="186511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GAMVIK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*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12993756"/>
                  </a:ext>
                </a:extLst>
              </a:tr>
              <a:tr h="186511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BERLEVÅG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*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6824218"/>
                  </a:ext>
                </a:extLst>
              </a:tr>
              <a:tr h="186511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NESSEBY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*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58082455"/>
                  </a:ext>
                </a:extLst>
              </a:tr>
              <a:tr h="185943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BÅTSFJORD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*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11607249"/>
                  </a:ext>
                </a:extLst>
              </a:tr>
              <a:tr h="186511"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 dirty="0">
                          <a:effectLst/>
                        </a:rPr>
                        <a:t>77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58433525"/>
                  </a:ext>
                </a:extLst>
              </a:tr>
            </a:tbl>
          </a:graphicData>
        </a:graphic>
      </p:graphicFrame>
      <p:graphicFrame>
        <p:nvGraphicFramePr>
          <p:cNvPr id="7" name="Tabell 6">
            <a:extLst>
              <a:ext uri="{FF2B5EF4-FFF2-40B4-BE49-F238E27FC236}">
                <a16:creationId xmlns:a16="http://schemas.microsoft.com/office/drawing/2014/main" id="{42EDF17D-C963-4EE0-BD74-2ED28DDB1F11}"/>
              </a:ext>
            </a:extLst>
          </p:cNvPr>
          <p:cNvGraphicFramePr>
            <a:graphicFrameLocks noGrp="1"/>
          </p:cNvGraphicFramePr>
          <p:nvPr/>
        </p:nvGraphicFramePr>
        <p:xfrm>
          <a:off x="2660279" y="555590"/>
          <a:ext cx="1829753" cy="1280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2353">
                  <a:extLst>
                    <a:ext uri="{9D8B030D-6E8A-4147-A177-3AD203B41FA5}">
                      <a16:colId xmlns:a16="http://schemas.microsoft.com/office/drawing/2014/main" val="3691045804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3341427699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ALTA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34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5064531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HAMMERFEST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18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397905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KVÆNANGEN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*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413613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LOPPA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*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5073779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HASVIK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*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9359745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PORSANGER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*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1314767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 dirty="0">
                          <a:effectLst/>
                        </a:rPr>
                        <a:t>59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81678545"/>
                  </a:ext>
                </a:extLst>
              </a:tr>
            </a:tbl>
          </a:graphicData>
        </a:graphic>
      </p:graphicFrame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694E5235-FCCA-4668-8EC2-4C62E6241C34}"/>
              </a:ext>
            </a:extLst>
          </p:cNvPr>
          <p:cNvGraphicFramePr>
            <a:graphicFrameLocks noGrp="1"/>
          </p:cNvGraphicFramePr>
          <p:nvPr/>
        </p:nvGraphicFramePr>
        <p:xfrm>
          <a:off x="5126080" y="4247215"/>
          <a:ext cx="1772603" cy="548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5203">
                  <a:extLst>
                    <a:ext uri="{9D8B030D-6E8A-4147-A177-3AD203B41FA5}">
                      <a16:colId xmlns:a16="http://schemas.microsoft.com/office/drawing/2014/main" val="2165369686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483134509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KAUTOKEINO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 dirty="0">
                          <a:effectLst/>
                        </a:rPr>
                        <a:t>11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7587199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KARASJOK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10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2607684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u="none" strike="noStrike" dirty="0">
                          <a:effectLst/>
                        </a:rPr>
                        <a:t>21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87034246"/>
                  </a:ext>
                </a:extLst>
              </a:tr>
            </a:tbl>
          </a:graphicData>
        </a:graphic>
      </p:graphicFrame>
      <p:sp>
        <p:nvSpPr>
          <p:cNvPr id="9" name="TekstSylinder 8">
            <a:extLst>
              <a:ext uri="{FF2B5EF4-FFF2-40B4-BE49-F238E27FC236}">
                <a16:creationId xmlns:a16="http://schemas.microsoft.com/office/drawing/2014/main" id="{4C43C0C7-52AF-470A-B2DE-8D2DB869AC38}"/>
              </a:ext>
            </a:extLst>
          </p:cNvPr>
          <p:cNvSpPr txBox="1"/>
          <p:nvPr/>
        </p:nvSpPr>
        <p:spPr>
          <a:xfrm>
            <a:off x="7626773" y="15215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highlight>
                  <a:srgbClr val="FFFF00"/>
                </a:highlight>
              </a:rPr>
              <a:t>77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2B83B842-B940-4DD1-A05A-B0A698C49B25}"/>
              </a:ext>
            </a:extLst>
          </p:cNvPr>
          <p:cNvSpPr txBox="1"/>
          <p:nvPr/>
        </p:nvSpPr>
        <p:spPr>
          <a:xfrm>
            <a:off x="6012381" y="3103142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highlight>
                  <a:srgbClr val="FFFF00"/>
                </a:highlight>
              </a:rPr>
              <a:t>21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1412909A-F141-4E75-8F61-9118D29BDAF9}"/>
              </a:ext>
            </a:extLst>
          </p:cNvPr>
          <p:cNvSpPr txBox="1"/>
          <p:nvPr/>
        </p:nvSpPr>
        <p:spPr>
          <a:xfrm>
            <a:off x="2770293" y="3885797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highlight>
                  <a:srgbClr val="FFFF00"/>
                </a:highlight>
              </a:rPr>
              <a:t>42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27FAF1C3-B088-4822-94FB-152FB7C38FC8}"/>
              </a:ext>
            </a:extLst>
          </p:cNvPr>
          <p:cNvSpPr txBox="1"/>
          <p:nvPr/>
        </p:nvSpPr>
        <p:spPr>
          <a:xfrm>
            <a:off x="3786292" y="2589014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highlight>
                  <a:srgbClr val="FFFF00"/>
                </a:highlight>
              </a:rPr>
              <a:t>476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866BC04D-621C-4F8F-A5F6-8B9110EF152F}"/>
              </a:ext>
            </a:extLst>
          </p:cNvPr>
          <p:cNvSpPr txBox="1"/>
          <p:nvPr/>
        </p:nvSpPr>
        <p:spPr>
          <a:xfrm>
            <a:off x="3192722" y="4548289"/>
            <a:ext cx="31933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983"/>
            <a:r>
              <a:rPr lang="nb-NO" sz="1050" i="1" dirty="0">
                <a:solidFill>
                  <a:prstClr val="black"/>
                </a:solidFill>
                <a:latin typeface="Georgia"/>
              </a:rPr>
              <a:t>* 5 eller færre medlemmer</a:t>
            </a:r>
          </a:p>
        </p:txBody>
      </p:sp>
    </p:spTree>
    <p:extLst>
      <p:ext uri="{BB962C8B-B14F-4D97-AF65-F5344CB8AC3E}">
        <p14:creationId xmlns:p14="http://schemas.microsoft.com/office/powerpoint/2010/main" val="38204557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sz="4000" dirty="0"/>
              <a:t>Praktisk tilrettelegging av </a:t>
            </a:r>
            <a:br>
              <a:rPr lang="nb-NO" sz="4000" dirty="0"/>
            </a:br>
            <a:r>
              <a:rPr lang="nb-NO" sz="4000" dirty="0"/>
              <a:t>arbeidet i fylkesavdelingene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008126" y="3510439"/>
            <a:ext cx="6480810" cy="179536"/>
          </a:xfrm>
        </p:spPr>
        <p:txBody>
          <a:bodyPr/>
          <a:lstStyle/>
          <a:p>
            <a:r>
              <a:rPr lang="nb-NO"/>
              <a:t>Fylkesledermøtet </a:t>
            </a:r>
            <a:r>
              <a:rPr lang="nb-NO" dirty="0"/>
              <a:t>2. april 2020</a:t>
            </a:r>
          </a:p>
        </p:txBody>
      </p:sp>
    </p:spTree>
    <p:extLst>
      <p:ext uri="{BB962C8B-B14F-4D97-AF65-F5344CB8AC3E}">
        <p14:creationId xmlns:p14="http://schemas.microsoft.com/office/powerpoint/2010/main" val="9380435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13A3488-C95C-41A4-BF3A-1F23E0DA6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013" y="270034"/>
            <a:ext cx="5940742" cy="792099"/>
          </a:xfrm>
        </p:spPr>
        <p:txBody>
          <a:bodyPr anchor="t">
            <a:normAutofit/>
          </a:bodyPr>
          <a:lstStyle/>
          <a:p>
            <a:r>
              <a:rPr lang="nb-NO" dirty="0"/>
              <a:t>Koordinator for fylkesavdelingene </a:t>
            </a:r>
            <a:br>
              <a:rPr lang="nb-NO" dirty="0"/>
            </a:br>
            <a:r>
              <a:rPr lang="nb-NO" dirty="0"/>
              <a:t>i sekretariatet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E81A697-22B3-4F41-A7A0-22BBE88910A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727648" y="4680585"/>
            <a:ext cx="2057400" cy="10390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b-NO" sz="700"/>
              <a:t>Side </a:t>
            </a:r>
            <a:fld id="{F2A7AE3A-B4F1-4415-AE3C-333381EBD701}" type="slidenum">
              <a:rPr lang="nb-NO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25</a:t>
            </a:fld>
            <a:endParaRPr lang="nb-NO" sz="700"/>
          </a:p>
        </p:txBody>
      </p:sp>
      <p:graphicFrame>
        <p:nvGraphicFramePr>
          <p:cNvPr id="7" name="Plassholder for innhold 2">
            <a:extLst>
              <a:ext uri="{FF2B5EF4-FFF2-40B4-BE49-F238E27FC236}">
                <a16:creationId xmlns:a16="http://schemas.microsoft.com/office/drawing/2014/main" id="{CB47C676-E147-46B0-8CFF-318320EA728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37882" y="2052258"/>
          <a:ext cx="8004219" cy="2412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00998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AB0458D-D2E9-40EA-88DE-186724A07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013" y="270034"/>
            <a:ext cx="5940742" cy="792099"/>
          </a:xfrm>
        </p:spPr>
        <p:txBody>
          <a:bodyPr/>
          <a:lstStyle/>
          <a:p>
            <a:r>
              <a:rPr lang="nb-NO" dirty="0"/>
              <a:t>Aktiviteter i 2020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8DF9EF9-EF91-4E6C-BB2B-FFE51992B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109" y="920839"/>
            <a:ext cx="7157694" cy="3543721"/>
          </a:xfrm>
        </p:spPr>
        <p:txBody>
          <a:bodyPr/>
          <a:lstStyle/>
          <a:p>
            <a:pPr marL="0" indent="0">
              <a:buNone/>
            </a:pPr>
            <a:r>
              <a:rPr lang="nb-NO" b="1" dirty="0"/>
              <a:t>Søke om midler til aktiviteter:</a:t>
            </a:r>
          </a:p>
          <a:p>
            <a:r>
              <a:rPr lang="nb-NO" dirty="0"/>
              <a:t>For 2020 foreslår vi foreslår å videreføre det enkle søknadsskjemaet der man søker om midler til ett og ett arrangement. Dette finner dere på Min side.</a:t>
            </a:r>
          </a:p>
          <a:p>
            <a:pPr marL="0" indent="0">
              <a:buNone/>
            </a:pPr>
            <a:r>
              <a:rPr lang="nb-NO" b="1" dirty="0"/>
              <a:t>Årsmøter: </a:t>
            </a:r>
          </a:p>
          <a:p>
            <a:r>
              <a:rPr lang="nb-NO" dirty="0"/>
              <a:t>Vi anbefaler at digitale årsmøter avholdes fram mot sommeren, med eller uten faglig innlegg. Sekretariatet bistår med utsending av invitasjoner og teknisk med møteplattform. </a:t>
            </a:r>
          </a:p>
          <a:p>
            <a:r>
              <a:rPr lang="nb-NO" dirty="0"/>
              <a:t>Digitale årsmøter sikrer at alle medlemmer i fylkesavdelingen kan delta, uavhengig av bosted.</a:t>
            </a:r>
          </a:p>
          <a:p>
            <a:pPr marL="0" indent="0">
              <a:buNone/>
            </a:pPr>
            <a:r>
              <a:rPr lang="nb-NO" b="1" dirty="0"/>
              <a:t>Andre, faglige medlemsaktiviteter:</a:t>
            </a:r>
          </a:p>
          <a:p>
            <a:r>
              <a:rPr lang="nb-NO" dirty="0"/>
              <a:t>Kontakt sekretariatet dersom dere ønsker å avholde digitale faglige arrangementer.</a:t>
            </a:r>
          </a:p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16D8378-BA5B-42F7-BD2B-609553BFFEF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727648" y="4680585"/>
            <a:ext cx="2057400" cy="103906"/>
          </a:xfrm>
        </p:spPr>
        <p:txBody>
          <a:bodyPr/>
          <a:lstStyle/>
          <a:p>
            <a:r>
              <a:rPr lang="nb-NO"/>
              <a:t>Side </a:t>
            </a:r>
            <a:fld id="{F2A7AE3A-B4F1-4415-AE3C-333381EBD701}" type="slidenum">
              <a:rPr lang="nb-NO" smtClean="0"/>
              <a:pPr/>
              <a:t>26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386151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6488EB9-B870-4657-A281-AD08F0770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013" y="270034"/>
            <a:ext cx="5940742" cy="792099"/>
          </a:xfrm>
        </p:spPr>
        <p:txBody>
          <a:bodyPr anchor="t">
            <a:normAutofit/>
          </a:bodyPr>
          <a:lstStyle/>
          <a:p>
            <a:r>
              <a:rPr lang="nb-NO" dirty="0"/>
              <a:t>Digitale hjelpemidler for fylkesavdelingene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A34F35C-E02E-4EB3-A82A-9060823079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2109" y="951738"/>
            <a:ext cx="7157693" cy="540068"/>
          </a:xfrm>
        </p:spPr>
        <p:txBody>
          <a:bodyPr/>
          <a:lstStyle/>
          <a:p>
            <a:r>
              <a:rPr lang="nb-NO" u="sng" dirty="0"/>
              <a:t>Fylkesstyremøter</a:t>
            </a:r>
            <a:r>
              <a:rPr lang="nb-NO" dirty="0"/>
              <a:t>: Vi anbefaler følgende digitale møteplattformer, som kan lastes ned gratis fra nettet:</a:t>
            </a:r>
          </a:p>
          <a:p>
            <a:endParaRPr lang="en-US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EBC6720-FD55-43C4-85E6-B3FFCA9559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727648" y="4680585"/>
            <a:ext cx="2057400" cy="10390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b-NO" sz="700"/>
              <a:t>Side </a:t>
            </a:r>
            <a:fld id="{F2A7AE3A-B4F1-4415-AE3C-333381EBD701}" type="slidenum">
              <a:rPr lang="nb-NO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27</a:t>
            </a:fld>
            <a:endParaRPr lang="nb-NO" sz="700"/>
          </a:p>
        </p:txBody>
      </p:sp>
      <p:graphicFrame>
        <p:nvGraphicFramePr>
          <p:cNvPr id="7" name="Plassholder for innhold 2">
            <a:extLst>
              <a:ext uri="{FF2B5EF4-FFF2-40B4-BE49-F238E27FC236}">
                <a16:creationId xmlns:a16="http://schemas.microsoft.com/office/drawing/2014/main" id="{1D82C305-3100-4282-A4FE-6BE38F2A237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82109" y="1584198"/>
          <a:ext cx="7225142" cy="2911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76764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3EE1293-DE4E-4832-A6B3-AE8E677ED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013" y="270034"/>
            <a:ext cx="5940742" cy="792099"/>
          </a:xfrm>
        </p:spPr>
        <p:txBody>
          <a:bodyPr anchor="t">
            <a:normAutofit/>
          </a:bodyPr>
          <a:lstStyle/>
          <a:p>
            <a:r>
              <a:rPr lang="nb-NO" dirty="0"/>
              <a:t>Digitale hjelpemidler for fylkesavdelingene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C5074789-9519-4813-A067-39A14A6154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2110" y="899160"/>
            <a:ext cx="7157693" cy="79209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nb-NO" sz="1500" u="sng" dirty="0"/>
              <a:t>Medlemsarrangementer/årsmøter</a:t>
            </a:r>
            <a:r>
              <a:rPr lang="nb-NO" sz="1500" dirty="0"/>
              <a:t>: </a:t>
            </a:r>
          </a:p>
          <a:p>
            <a:pPr>
              <a:spcAft>
                <a:spcPts val="600"/>
              </a:spcAft>
            </a:pPr>
            <a:r>
              <a:rPr lang="nb-NO" sz="1500" dirty="0"/>
              <a:t>Pr. i dag kan vi tilby webinar-plattformen </a:t>
            </a:r>
            <a:r>
              <a:rPr lang="nb-NO" sz="1500" dirty="0" err="1"/>
              <a:t>GoToWebinar</a:t>
            </a:r>
            <a:r>
              <a:rPr lang="nb-NO" sz="1500" dirty="0"/>
              <a:t>:</a:t>
            </a:r>
          </a:p>
          <a:p>
            <a:pPr>
              <a:spcAft>
                <a:spcPts val="600"/>
              </a:spcAft>
            </a:pPr>
            <a:endParaRPr lang="en-US" sz="1500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0A7FDC0-57C3-424D-A63C-9BDCE2EC14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727648" y="4680585"/>
            <a:ext cx="2057400" cy="10390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b-NO" sz="700"/>
              <a:t>Side </a:t>
            </a:r>
            <a:fld id="{F2A7AE3A-B4F1-4415-AE3C-333381EBD701}" type="slidenum">
              <a:rPr lang="nb-NO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28</a:t>
            </a:fld>
            <a:endParaRPr lang="nb-NO" sz="700"/>
          </a:p>
        </p:txBody>
      </p:sp>
      <p:graphicFrame>
        <p:nvGraphicFramePr>
          <p:cNvPr id="15" name="Plassholder for innhold 2">
            <a:extLst>
              <a:ext uri="{FF2B5EF4-FFF2-40B4-BE49-F238E27FC236}">
                <a16:creationId xmlns:a16="http://schemas.microsoft.com/office/drawing/2014/main" id="{19432684-DD13-4819-819F-C0B4016F53F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82109" y="1691260"/>
          <a:ext cx="7157694" cy="2773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80791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Fylkesledernes side på Min side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Side </a:t>
            </a:r>
            <a:fld id="{F2A7AE3A-B4F1-4415-AE3C-333381EBD701}" type="slidenum">
              <a:rPr lang="nb-NO" smtClean="0"/>
              <a:pPr/>
              <a:t>29</a:t>
            </a:fld>
            <a:endParaRPr lang="nb-NO" dirty="0"/>
          </a:p>
        </p:txBody>
      </p:sp>
      <p:pic>
        <p:nvPicPr>
          <p:cNvPr id="9" name="Plassholder for innhold 8">
            <a:extLst>
              <a:ext uri="{FF2B5EF4-FFF2-40B4-BE49-F238E27FC236}">
                <a16:creationId xmlns:a16="http://schemas.microsoft.com/office/drawing/2014/main" id="{51278A2A-F24D-43E6-BE54-E62C2B198A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6499" y="693693"/>
            <a:ext cx="6702859" cy="3770358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32FD9366-8DF2-40D4-8438-209BAE092E1E}"/>
              </a:ext>
            </a:extLst>
          </p:cNvPr>
          <p:cNvSpPr/>
          <p:nvPr/>
        </p:nvSpPr>
        <p:spPr>
          <a:xfrm>
            <a:off x="5118100" y="3733800"/>
            <a:ext cx="1054100" cy="254000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3694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DB71234-0AA4-4084-8446-505F1F6AB9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Kart over fylkesavdelinger og grupperinger av medlemmer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9E233E6-55A8-4D23-AB7E-EBDFCFCA0A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31568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2ADCE5E-5DB5-48D2-88A9-65D58E009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013" y="270034"/>
            <a:ext cx="5940742" cy="792099"/>
          </a:xfrm>
        </p:spPr>
        <p:txBody>
          <a:bodyPr anchor="t">
            <a:normAutofit/>
          </a:bodyPr>
          <a:lstStyle/>
          <a:p>
            <a:r>
              <a:rPr lang="nb-NO" dirty="0"/>
              <a:t>Fylkesledernes side på Min side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17C90B9-1188-47C2-BE65-91A7608A302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727648" y="4680585"/>
            <a:ext cx="2057400" cy="10390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b-NO" sz="700"/>
              <a:t>Side </a:t>
            </a:r>
            <a:fld id="{F2A7AE3A-B4F1-4415-AE3C-333381EBD701}" type="slidenum">
              <a:rPr lang="nb-NO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30</a:t>
            </a:fld>
            <a:endParaRPr lang="nb-NO" sz="700"/>
          </a:p>
        </p:txBody>
      </p:sp>
      <p:graphicFrame>
        <p:nvGraphicFramePr>
          <p:cNvPr id="15" name="Plassholder for innhold 2">
            <a:extLst>
              <a:ext uri="{FF2B5EF4-FFF2-40B4-BE49-F238E27FC236}">
                <a16:creationId xmlns:a16="http://schemas.microsoft.com/office/drawing/2014/main" id="{3C17F4F2-2494-4379-AFB2-DCC9DD3573F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92150" y="946150"/>
          <a:ext cx="7347653" cy="3518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54807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4615416-549A-450A-9BE2-C915BCF4F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Fylkeslederguiden på Min side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77F19D9-4B9F-4083-92AA-8F658F452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109" y="1062133"/>
            <a:ext cx="7157694" cy="3402427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nb-NO" sz="6400" dirty="0"/>
              <a:t>Hva er en fylkesavdeling?</a:t>
            </a:r>
          </a:p>
          <a:p>
            <a:pPr lvl="0"/>
            <a:r>
              <a:rPr lang="nb-NO" sz="6400" dirty="0"/>
              <a:t>Fylkesavdelingenes rolle og oppgaver</a:t>
            </a:r>
          </a:p>
          <a:p>
            <a:pPr lvl="0"/>
            <a:r>
              <a:rPr lang="nb-NO" sz="6400" dirty="0"/>
              <a:t>Fylkesleders rolle og oppgaver</a:t>
            </a:r>
          </a:p>
          <a:p>
            <a:pPr lvl="0"/>
            <a:r>
              <a:rPr lang="nb-NO" sz="6400" dirty="0"/>
              <a:t>Hvordan avholde styremøter i fylkesstyret?</a:t>
            </a:r>
          </a:p>
          <a:p>
            <a:pPr lvl="0"/>
            <a:r>
              <a:rPr lang="nb-NO" sz="6400" dirty="0"/>
              <a:t>Hvordan avholde medlemsaktiviteter?</a:t>
            </a:r>
          </a:p>
          <a:p>
            <a:pPr lvl="0"/>
            <a:r>
              <a:rPr lang="nb-NO" sz="6400" dirty="0"/>
              <a:t>Hvordan avholde årsmøte i en fylkesavdeling</a:t>
            </a:r>
          </a:p>
          <a:p>
            <a:pPr lvl="0"/>
            <a:r>
              <a:rPr lang="nb-NO" sz="6400" dirty="0"/>
              <a:t>Fylkesledermøtet</a:t>
            </a:r>
          </a:p>
          <a:p>
            <a:pPr lvl="0"/>
            <a:r>
              <a:rPr lang="nb-NO" sz="6400" dirty="0"/>
              <a:t>Landsmøtet</a:t>
            </a:r>
          </a:p>
          <a:p>
            <a:pPr lvl="0"/>
            <a:r>
              <a:rPr lang="nb-NO" sz="6400" dirty="0"/>
              <a:t>Varslingsrutiner for tillitsvalgte i Samfunnsviterne</a:t>
            </a:r>
          </a:p>
          <a:p>
            <a:pPr lvl="0"/>
            <a:r>
              <a:rPr lang="nb-NO" sz="6400" dirty="0"/>
              <a:t>Diverse skjemaer for drift av fylkesavdelingene (søknad om midler osv.)</a:t>
            </a:r>
          </a:p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B62BB82-D649-4118-9D12-71C851A0BF2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Side </a:t>
            </a:r>
            <a:fld id="{F2A7AE3A-B4F1-4415-AE3C-333381EBD701}" type="slidenum">
              <a:rPr lang="nb-NO" smtClean="0"/>
              <a:pPr/>
              <a:t>31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767066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02DC87C-C630-4D20-A35E-C6DB8616F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013" y="270035"/>
            <a:ext cx="5940742" cy="523716"/>
          </a:xfrm>
        </p:spPr>
        <p:txBody>
          <a:bodyPr/>
          <a:lstStyle/>
          <a:p>
            <a:r>
              <a:rPr lang="nb-NO" dirty="0"/>
              <a:t>Medlemslister på Min side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92F44AD-5604-4D27-8B58-0B65A3C6E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359" y="914939"/>
            <a:ext cx="7157694" cy="33152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1400" dirty="0"/>
              <a:t>Fylkeslederne får tilgang til medlemsliste for sin fylkesavdeling på Min side, med følgende innhold:</a:t>
            </a:r>
          </a:p>
          <a:p>
            <a:pPr lvl="0"/>
            <a:r>
              <a:rPr lang="nb-NO" sz="1400" dirty="0"/>
              <a:t>Fornavn/etternavn</a:t>
            </a:r>
          </a:p>
          <a:p>
            <a:pPr lvl="0"/>
            <a:r>
              <a:rPr lang="nb-NO" sz="1400" dirty="0"/>
              <a:t>E-post</a:t>
            </a:r>
          </a:p>
          <a:p>
            <a:pPr lvl="0"/>
            <a:r>
              <a:rPr lang="nb-NO" sz="1400" dirty="0" err="1"/>
              <a:t>Telefonnr</a:t>
            </a:r>
            <a:r>
              <a:rPr lang="nb-NO" sz="1400" dirty="0"/>
              <a:t>.</a:t>
            </a:r>
          </a:p>
          <a:p>
            <a:pPr lvl="0"/>
            <a:r>
              <a:rPr lang="nb-NO" sz="1400" dirty="0"/>
              <a:t>Virksomhet</a:t>
            </a:r>
          </a:p>
          <a:p>
            <a:pPr lvl="0"/>
            <a:r>
              <a:rPr lang="nb-NO" sz="1400" dirty="0"/>
              <a:t>Stilling</a:t>
            </a:r>
          </a:p>
          <a:p>
            <a:pPr lvl="0"/>
            <a:r>
              <a:rPr lang="nb-NO" sz="1400" dirty="0"/>
              <a:t>Første gang innmeldt</a:t>
            </a:r>
          </a:p>
          <a:p>
            <a:pPr lvl="0"/>
            <a:r>
              <a:rPr lang="nb-NO" sz="1400" dirty="0"/>
              <a:t>Tariffområde</a:t>
            </a:r>
          </a:p>
          <a:p>
            <a:pPr lvl="0"/>
            <a:r>
              <a:rPr lang="nb-NO" sz="1400" dirty="0"/>
              <a:t>Fylke</a:t>
            </a:r>
          </a:p>
          <a:p>
            <a:endParaRPr lang="nb-NO" sz="1400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652140A-5743-427F-B48C-94D677E17CA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727648" y="4680585"/>
            <a:ext cx="2057400" cy="103906"/>
          </a:xfrm>
        </p:spPr>
        <p:txBody>
          <a:bodyPr/>
          <a:lstStyle/>
          <a:p>
            <a:r>
              <a:rPr lang="nb-NO"/>
              <a:t>Side </a:t>
            </a:r>
            <a:fld id="{F2A7AE3A-B4F1-4415-AE3C-333381EBD701}" type="slidenum">
              <a:rPr lang="nb-NO" smtClean="0"/>
              <a:pPr/>
              <a:t>32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541587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6476FDD-A850-4AC8-937A-76D8785FF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013" y="270035"/>
            <a:ext cx="6881702" cy="464062"/>
          </a:xfrm>
        </p:spPr>
        <p:txBody>
          <a:bodyPr/>
          <a:lstStyle/>
          <a:p>
            <a:r>
              <a:rPr lang="nb-NO" sz="2000" dirty="0"/>
              <a:t>Personvern/GDPR: Begrensninger på bruk av medlemslistene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D9D9618-CBAE-4608-8728-429DA17BE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109" y="734097"/>
            <a:ext cx="7157694" cy="385695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b="1" dirty="0"/>
              <a:t>Lister over medlemmer i en fagforening er sensitive personopplysninger. </a:t>
            </a:r>
          </a:p>
          <a:p>
            <a:r>
              <a:rPr lang="nb-NO" dirty="0"/>
              <a:t>Fylkesleder kan </a:t>
            </a:r>
            <a:r>
              <a:rPr lang="nb-NO" u="sng" dirty="0"/>
              <a:t>ikke</a:t>
            </a:r>
            <a:r>
              <a:rPr lang="nb-NO" dirty="0"/>
              <a:t> sende masseutsendinger til medlemmer via fylkesavdelingenes </a:t>
            </a:r>
            <a:r>
              <a:rPr lang="nb-NO" dirty="0" err="1"/>
              <a:t>gmail</a:t>
            </a:r>
            <a:r>
              <a:rPr lang="nb-NO" dirty="0"/>
              <a:t>-adresser. Dette vil kunne medføre at medlemmer som </a:t>
            </a:r>
            <a:r>
              <a:rPr lang="nb-NO" u="sng" dirty="0"/>
              <a:t>ikke</a:t>
            </a:r>
            <a:r>
              <a:rPr lang="nb-NO" dirty="0"/>
              <a:t> har gitt sitt samtykke til å kunne å motta informasjon fra sin fylkesavdeling, likevel vil motta dette. Da bryter foreningen markedsføringsloven § 2b, som forbyr, som hovedregel, utsendelse av elektroniske markedsføringshenvendelser til fysiske personer som ikke har samtykket til å motta slik markedsføring. </a:t>
            </a:r>
          </a:p>
          <a:p>
            <a:r>
              <a:rPr lang="nb-NO" dirty="0"/>
              <a:t>Når fylkesstyret ønsker å sende informasjon på e-post til sine medlemmer i fylkesavdelingen, er sekretariatet behjelpelig med dette. Fylkesavdelingenes e-postadresse settes som avsender og med kontaktinfo til fylkesstyret. </a:t>
            </a:r>
          </a:p>
          <a:p>
            <a:r>
              <a:rPr lang="nb-NO" dirty="0"/>
              <a:t>Dersom fylkesleder på vegne av fylkesstyret ønsker å kontakte enkeltmedlemmer på listen, er det anledning til dette. </a:t>
            </a:r>
          </a:p>
          <a:p>
            <a:r>
              <a:rPr lang="nb-NO" dirty="0"/>
              <a:t>Medlemslisten kan </a:t>
            </a:r>
            <a:r>
              <a:rPr lang="nb-NO" u="sng" dirty="0"/>
              <a:t>ikke</a:t>
            </a:r>
            <a:r>
              <a:rPr lang="nb-NO" dirty="0"/>
              <a:t> lastes ned og lagres på egen PC, jobb-PC eller i skyen. </a:t>
            </a:r>
          </a:p>
          <a:p>
            <a:r>
              <a:rPr lang="nb-NO" dirty="0"/>
              <a:t>Medlemslisten kan </a:t>
            </a:r>
            <a:r>
              <a:rPr lang="nb-NO" u="sng" dirty="0"/>
              <a:t>ikke</a:t>
            </a:r>
            <a:r>
              <a:rPr lang="nb-NO" dirty="0"/>
              <a:t> distribueres til andre, heller ikke til andre medlemmer av fylkesstyret. Kontakt sekretariatet hvis behov for lister til andre enn fylkesleder.</a:t>
            </a:r>
          </a:p>
          <a:p>
            <a:r>
              <a:rPr lang="nb-NO" dirty="0"/>
              <a:t>Valgkomiteen i fylkesavdelingen må henvende seg til sekretariatet for å få tilsendt liste via kryptert e-post dersom man trenger dette for å kunne utføre sitt verv. </a:t>
            </a:r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310CFB2-A33D-40BA-A9D7-F9E07C228B4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Side </a:t>
            </a:r>
            <a:fld id="{F2A7AE3A-B4F1-4415-AE3C-333381EBD701}" type="slidenum">
              <a:rPr lang="nb-NO" smtClean="0"/>
              <a:pPr/>
              <a:t>33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588133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29F1849-428C-43B1-830A-5F29E589A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012" y="270034"/>
            <a:ext cx="6969887" cy="792099"/>
          </a:xfrm>
        </p:spPr>
        <p:txBody>
          <a:bodyPr/>
          <a:lstStyle/>
          <a:p>
            <a:r>
              <a:rPr lang="nb-NO" dirty="0"/>
              <a:t>Dersom fylkesstyret får e-post fra et medlem med spørsmål om bistand i lønns- og arbeidsvilkår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1F554A2-6842-447D-918A-6A3C7EEDF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109" y="1333500"/>
            <a:ext cx="7157694" cy="3131059"/>
          </a:xfrm>
        </p:spPr>
        <p:txBody>
          <a:bodyPr/>
          <a:lstStyle/>
          <a:p>
            <a:pPr marL="0" indent="0">
              <a:buNone/>
            </a:pPr>
            <a:r>
              <a:rPr lang="nb-NO" b="1" dirty="0"/>
              <a:t>Slike spørsmål skal besvares av sekretariatet, bl.a. fordi medlemshenvendelser om lønns- og arbeidsvilkår behandles konfidensielt og skal beskyttes særskilt, i henhold til personvernreglene. </a:t>
            </a:r>
          </a:p>
          <a:p>
            <a:r>
              <a:rPr lang="nb-NO" dirty="0"/>
              <a:t>Videresend henvendelsen til sekretariatet på </a:t>
            </a:r>
            <a:r>
              <a:rPr lang="nb-NO" u="sng" dirty="0">
                <a:hlinkClick r:id="rId2"/>
              </a:rPr>
              <a:t>bistand@samfunnviterne.no</a:t>
            </a:r>
            <a:r>
              <a:rPr lang="nb-NO" dirty="0"/>
              <a:t>. Du kan eventuelt svare medlemmet at henvendelsen videresendes til sekretariatet for behandling. </a:t>
            </a:r>
          </a:p>
          <a:p>
            <a:r>
              <a:rPr lang="nb-NO" dirty="0"/>
              <a:t>Slett deretter umiddelbart både e-posten fra medlemmet, eventuelt svar du har sendt til medlemmet </a:t>
            </a:r>
            <a:r>
              <a:rPr lang="nb-NO" u="sng" dirty="0"/>
              <a:t>og</a:t>
            </a:r>
            <a:r>
              <a:rPr lang="nb-NO" dirty="0"/>
              <a:t> den videresendte e-posten (i «sendte elementer»). 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6AF97A0-CDE7-4CB6-B862-4B2682B0417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b-NO"/>
              <a:t>Side </a:t>
            </a:r>
            <a:fld id="{F2A7AE3A-B4F1-4415-AE3C-333381EBD701}" type="slidenum">
              <a:rPr lang="nb-NO" smtClean="0"/>
              <a:pPr/>
              <a:t>34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55385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2509534F-46DB-4509-8DA6-4C2794D04F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9900" y="888"/>
            <a:ext cx="5144200" cy="5144200"/>
          </a:xfrm>
          <a:prstGeom prst="rect">
            <a:avLst/>
          </a:prstGeom>
          <a:noFill/>
        </p:spPr>
      </p:pic>
      <p:sp>
        <p:nvSpPr>
          <p:cNvPr id="5" name="Plassholder for lysbildenummer 4" hidden="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nb-NO"/>
              <a:t>Side </a:t>
            </a:r>
            <a:fld id="{F2A7AE3A-B4F1-4415-AE3C-333381EBD701}" type="slidenum">
              <a:rPr lang="nb-NO" smtClean="0"/>
              <a:pPr>
                <a:spcAft>
                  <a:spcPts val="600"/>
                </a:spcAft>
              </a:pPr>
              <a:t>4</a:t>
            </a:fld>
            <a:endParaRPr lang="nb-NO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CA6FCBC8-16C1-45E6-8F71-8C4118E5C839}"/>
              </a:ext>
            </a:extLst>
          </p:cNvPr>
          <p:cNvSpPr txBox="1"/>
          <p:nvPr/>
        </p:nvSpPr>
        <p:spPr>
          <a:xfrm>
            <a:off x="69064" y="237744"/>
            <a:ext cx="259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</a:rPr>
              <a:t>Viken</a:t>
            </a:r>
          </a:p>
          <a:p>
            <a:r>
              <a:rPr lang="nb-NO" dirty="0">
                <a:solidFill>
                  <a:srgbClr val="FF0000"/>
                </a:solidFill>
              </a:rPr>
              <a:t>2862 medlemmer</a:t>
            </a:r>
          </a:p>
          <a:p>
            <a:endParaRPr lang="nb-NO" sz="1200" dirty="0"/>
          </a:p>
        </p:txBody>
      </p:sp>
      <p:graphicFrame>
        <p:nvGraphicFramePr>
          <p:cNvPr id="10" name="Tabell 9">
            <a:extLst>
              <a:ext uri="{FF2B5EF4-FFF2-40B4-BE49-F238E27FC236}">
                <a16:creationId xmlns:a16="http://schemas.microsoft.com/office/drawing/2014/main" id="{96F9D34B-574D-4DD9-997F-E754743EAF1D}"/>
              </a:ext>
            </a:extLst>
          </p:cNvPr>
          <p:cNvGraphicFramePr>
            <a:graphicFrameLocks noGrp="1"/>
          </p:cNvGraphicFramePr>
          <p:nvPr/>
        </p:nvGraphicFramePr>
        <p:xfrm>
          <a:off x="295200" y="995886"/>
          <a:ext cx="1560448" cy="5630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2080">
                  <a:extLst>
                    <a:ext uri="{9D8B030D-6E8A-4147-A177-3AD203B41FA5}">
                      <a16:colId xmlns:a16="http://schemas.microsoft.com/office/drawing/2014/main" val="2759610479"/>
                    </a:ext>
                  </a:extLst>
                </a:gridCol>
                <a:gridCol w="628368">
                  <a:extLst>
                    <a:ext uri="{9D8B030D-6E8A-4147-A177-3AD203B41FA5}">
                      <a16:colId xmlns:a16="http://schemas.microsoft.com/office/drawing/2014/main" val="2502043438"/>
                    </a:ext>
                  </a:extLst>
                </a:gridCol>
              </a:tblGrid>
              <a:tr h="187695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BÆRUM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 dirty="0">
                          <a:effectLst/>
                        </a:rPr>
                        <a:t>622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6323510"/>
                  </a:ext>
                </a:extLst>
              </a:tr>
              <a:tr h="187695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ASKER (NYE)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 dirty="0">
                          <a:effectLst/>
                        </a:rPr>
                        <a:t>338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09525132"/>
                  </a:ext>
                </a:extLst>
              </a:tr>
              <a:tr h="187695"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960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87299040"/>
                  </a:ext>
                </a:extLst>
              </a:tr>
            </a:tbl>
          </a:graphicData>
        </a:graphic>
      </p:graphicFrame>
      <p:graphicFrame>
        <p:nvGraphicFramePr>
          <p:cNvPr id="11" name="Tabell 10">
            <a:extLst>
              <a:ext uri="{FF2B5EF4-FFF2-40B4-BE49-F238E27FC236}">
                <a16:creationId xmlns:a16="http://schemas.microsoft.com/office/drawing/2014/main" id="{7DE26A41-DC32-464A-A3EE-C109E54344DA}"/>
              </a:ext>
            </a:extLst>
          </p:cNvPr>
          <p:cNvGraphicFramePr>
            <a:graphicFrameLocks noGrp="1"/>
          </p:cNvGraphicFramePr>
          <p:nvPr/>
        </p:nvGraphicFramePr>
        <p:xfrm>
          <a:off x="7219902" y="2535022"/>
          <a:ext cx="1892300" cy="1143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0300">
                  <a:extLst>
                    <a:ext uri="{9D8B030D-6E8A-4147-A177-3AD203B41FA5}">
                      <a16:colId xmlns:a16="http://schemas.microsoft.com/office/drawing/2014/main" val="402157904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25117036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NORDRE FOLLO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275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029428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NESODDEN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 dirty="0">
                          <a:effectLst/>
                        </a:rPr>
                        <a:t>163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013865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ÅS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 dirty="0">
                          <a:effectLst/>
                        </a:rPr>
                        <a:t>60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979477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FROGN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 dirty="0">
                          <a:effectLst/>
                        </a:rPr>
                        <a:t>44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505976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VESTBY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 dirty="0">
                          <a:effectLst/>
                        </a:rPr>
                        <a:t>42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080240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0000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 dirty="0">
                          <a:effectLst/>
                          <a:highlight>
                            <a:srgbClr val="0000FF"/>
                          </a:highlight>
                        </a:rPr>
                        <a:t>584</a:t>
                      </a:r>
                      <a:endParaRPr lang="nb-NO" sz="11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00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97316347"/>
                  </a:ext>
                </a:extLst>
              </a:tr>
            </a:tbl>
          </a:graphicData>
        </a:graphic>
      </p:graphicFrame>
      <p:graphicFrame>
        <p:nvGraphicFramePr>
          <p:cNvPr id="13" name="Tabell 12">
            <a:extLst>
              <a:ext uri="{FF2B5EF4-FFF2-40B4-BE49-F238E27FC236}">
                <a16:creationId xmlns:a16="http://schemas.microsoft.com/office/drawing/2014/main" id="{DF60B879-1EAE-4DC6-9005-7C76CF7F7E7B}"/>
              </a:ext>
            </a:extLst>
          </p:cNvPr>
          <p:cNvGraphicFramePr>
            <a:graphicFrameLocks noGrp="1"/>
          </p:cNvGraphicFramePr>
          <p:nvPr/>
        </p:nvGraphicFramePr>
        <p:xfrm>
          <a:off x="7219902" y="3769552"/>
          <a:ext cx="1892300" cy="952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0300">
                  <a:extLst>
                    <a:ext uri="{9D8B030D-6E8A-4147-A177-3AD203B41FA5}">
                      <a16:colId xmlns:a16="http://schemas.microsoft.com/office/drawing/2014/main" val="387675529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0585777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MOSS (NYE)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141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347729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FREDRIKSTAD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 dirty="0">
                          <a:effectLst/>
                        </a:rPr>
                        <a:t>140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513508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SARPSBORG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 dirty="0">
                          <a:effectLst/>
                        </a:rPr>
                        <a:t>43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32299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HALDEN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 dirty="0">
                          <a:effectLst/>
                        </a:rPr>
                        <a:t>24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136074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348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01015722"/>
                  </a:ext>
                </a:extLst>
              </a:tr>
            </a:tbl>
          </a:graphicData>
        </a:graphic>
      </p:graphicFrame>
      <p:graphicFrame>
        <p:nvGraphicFramePr>
          <p:cNvPr id="14" name="Tabell 13">
            <a:extLst>
              <a:ext uri="{FF2B5EF4-FFF2-40B4-BE49-F238E27FC236}">
                <a16:creationId xmlns:a16="http://schemas.microsoft.com/office/drawing/2014/main" id="{3A7EB0B2-4CC4-4806-9586-29DBF03D83F8}"/>
              </a:ext>
            </a:extLst>
          </p:cNvPr>
          <p:cNvGraphicFramePr>
            <a:graphicFrameLocks noGrp="1"/>
          </p:cNvGraphicFramePr>
          <p:nvPr/>
        </p:nvGraphicFramePr>
        <p:xfrm>
          <a:off x="295200" y="1826882"/>
          <a:ext cx="1557046" cy="7456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2080">
                  <a:extLst>
                    <a:ext uri="{9D8B030D-6E8A-4147-A177-3AD203B41FA5}">
                      <a16:colId xmlns:a16="http://schemas.microsoft.com/office/drawing/2014/main" val="3548699705"/>
                    </a:ext>
                  </a:extLst>
                </a:gridCol>
                <a:gridCol w="624966">
                  <a:extLst>
                    <a:ext uri="{9D8B030D-6E8A-4147-A177-3AD203B41FA5}">
                      <a16:colId xmlns:a16="http://schemas.microsoft.com/office/drawing/2014/main" val="3677816487"/>
                    </a:ext>
                  </a:extLst>
                </a:gridCol>
              </a:tblGrid>
              <a:tr h="186415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DRAMMEN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 dirty="0">
                          <a:effectLst/>
                        </a:rPr>
                        <a:t>201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97471344"/>
                  </a:ext>
                </a:extLst>
              </a:tr>
              <a:tr h="186415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LIER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 dirty="0">
                          <a:effectLst/>
                        </a:rPr>
                        <a:t>54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45682459"/>
                  </a:ext>
                </a:extLst>
              </a:tr>
              <a:tr h="186415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ØVRE EIKER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 dirty="0">
                          <a:effectLst/>
                        </a:rPr>
                        <a:t>11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56543058"/>
                  </a:ext>
                </a:extLst>
              </a:tr>
              <a:tr h="186415"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 dirty="0">
                          <a:effectLst/>
                          <a:highlight>
                            <a:srgbClr val="00FFFF"/>
                          </a:highlight>
                        </a:rPr>
                        <a:t>266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28703839"/>
                  </a:ext>
                </a:extLst>
              </a:tr>
            </a:tbl>
          </a:graphicData>
        </a:graphic>
      </p:graphicFrame>
      <p:graphicFrame>
        <p:nvGraphicFramePr>
          <p:cNvPr id="15" name="Tabell 14">
            <a:extLst>
              <a:ext uri="{FF2B5EF4-FFF2-40B4-BE49-F238E27FC236}">
                <a16:creationId xmlns:a16="http://schemas.microsoft.com/office/drawing/2014/main" id="{2B24A205-27D0-4EC9-80DB-35A55F7220DE}"/>
              </a:ext>
            </a:extLst>
          </p:cNvPr>
          <p:cNvGraphicFramePr>
            <a:graphicFrameLocks noGrp="1"/>
          </p:cNvGraphicFramePr>
          <p:nvPr/>
        </p:nvGraphicFramePr>
        <p:xfrm>
          <a:off x="7219902" y="771176"/>
          <a:ext cx="1894790" cy="16783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0300">
                  <a:extLst>
                    <a:ext uri="{9D8B030D-6E8A-4147-A177-3AD203B41FA5}">
                      <a16:colId xmlns:a16="http://schemas.microsoft.com/office/drawing/2014/main" val="4031293396"/>
                    </a:ext>
                  </a:extLst>
                </a:gridCol>
                <a:gridCol w="764490">
                  <a:extLst>
                    <a:ext uri="{9D8B030D-6E8A-4147-A177-3AD203B41FA5}">
                      <a16:colId xmlns:a16="http://schemas.microsoft.com/office/drawing/2014/main" val="36916703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LILLESTRØM (NYE)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210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237711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LØRENSKOG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83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660755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NITTEDAL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 dirty="0">
                          <a:effectLst/>
                        </a:rPr>
                        <a:t>77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239623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</a:rPr>
                        <a:t>RÆLINGEN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 dirty="0">
                          <a:effectLst/>
                        </a:rPr>
                        <a:t>34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237662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GJERDRUM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 dirty="0">
                          <a:effectLst/>
                        </a:rPr>
                        <a:t>18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035323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ULLENSAKER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 dirty="0">
                          <a:effectLst/>
                        </a:rPr>
                        <a:t>52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117088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NANNESTAD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 dirty="0">
                          <a:effectLst/>
                        </a:rPr>
                        <a:t>11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085077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485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90361926"/>
                  </a:ext>
                </a:extLst>
              </a:tr>
            </a:tbl>
          </a:graphicData>
        </a:graphic>
      </p:graphicFrame>
      <p:graphicFrame>
        <p:nvGraphicFramePr>
          <p:cNvPr id="16" name="Tabell 15">
            <a:extLst>
              <a:ext uri="{FF2B5EF4-FFF2-40B4-BE49-F238E27FC236}">
                <a16:creationId xmlns:a16="http://schemas.microsoft.com/office/drawing/2014/main" id="{12C73D1A-CE6E-4531-8A64-189F091CCC39}"/>
              </a:ext>
            </a:extLst>
          </p:cNvPr>
          <p:cNvGraphicFramePr>
            <a:graphicFrameLocks noGrp="1"/>
          </p:cNvGraphicFramePr>
          <p:nvPr/>
        </p:nvGraphicFramePr>
        <p:xfrm>
          <a:off x="295200" y="3566306"/>
          <a:ext cx="1560448" cy="9508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6403">
                  <a:extLst>
                    <a:ext uri="{9D8B030D-6E8A-4147-A177-3AD203B41FA5}">
                      <a16:colId xmlns:a16="http://schemas.microsoft.com/office/drawing/2014/main" val="1893123983"/>
                    </a:ext>
                  </a:extLst>
                </a:gridCol>
                <a:gridCol w="604045">
                  <a:extLst>
                    <a:ext uri="{9D8B030D-6E8A-4147-A177-3AD203B41FA5}">
                      <a16:colId xmlns:a16="http://schemas.microsoft.com/office/drawing/2014/main" val="1461235948"/>
                    </a:ext>
                  </a:extLst>
                </a:gridCol>
              </a:tblGrid>
              <a:tr h="237708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EIDSVOLL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42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04907459"/>
                  </a:ext>
                </a:extLst>
              </a:tr>
              <a:tr h="237708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RINGERIKE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27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05037871"/>
                  </a:ext>
                </a:extLst>
              </a:tr>
              <a:tr h="237708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KONGSBERG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</a:rPr>
                        <a:t>22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79235466"/>
                  </a:ext>
                </a:extLst>
              </a:tr>
              <a:tr h="237708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>
                          <a:effectLst/>
                        </a:rPr>
                        <a:t>HOLE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 dirty="0">
                          <a:effectLst/>
                        </a:rPr>
                        <a:t>14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32942375"/>
                  </a:ext>
                </a:extLst>
              </a:tr>
            </a:tbl>
          </a:graphicData>
        </a:graphic>
      </p:graphicFrame>
      <p:sp>
        <p:nvSpPr>
          <p:cNvPr id="2" name="TekstSylinder 1">
            <a:extLst>
              <a:ext uri="{FF2B5EF4-FFF2-40B4-BE49-F238E27FC236}">
                <a16:creationId xmlns:a16="http://schemas.microsoft.com/office/drawing/2014/main" id="{AD485073-D444-403C-A6BA-974F1ED5127C}"/>
              </a:ext>
            </a:extLst>
          </p:cNvPr>
          <p:cNvSpPr txBox="1"/>
          <p:nvPr/>
        </p:nvSpPr>
        <p:spPr>
          <a:xfrm>
            <a:off x="5229215" y="2691515"/>
            <a:ext cx="435429" cy="26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>
                <a:highlight>
                  <a:srgbClr val="00FF00"/>
                </a:highlight>
              </a:rPr>
              <a:t>622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951F0FBB-F5C6-4F80-A2E3-1AFA076E6496}"/>
              </a:ext>
            </a:extLst>
          </p:cNvPr>
          <p:cNvSpPr txBox="1"/>
          <p:nvPr/>
        </p:nvSpPr>
        <p:spPr>
          <a:xfrm>
            <a:off x="5220006" y="3023865"/>
            <a:ext cx="435429" cy="26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>
                <a:highlight>
                  <a:srgbClr val="00FF00"/>
                </a:highlight>
              </a:rPr>
              <a:t>338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EE1027BD-EB5D-482C-AA61-C12CD93FAD73}"/>
              </a:ext>
            </a:extLst>
          </p:cNvPr>
          <p:cNvSpPr txBox="1"/>
          <p:nvPr/>
        </p:nvSpPr>
        <p:spPr>
          <a:xfrm>
            <a:off x="4858040" y="3186814"/>
            <a:ext cx="435429" cy="26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>
                <a:highlight>
                  <a:srgbClr val="00FFFF"/>
                </a:highlight>
              </a:rPr>
              <a:t>201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0E05D9FB-D1AE-42C6-8E55-AA172796F2D3}"/>
              </a:ext>
            </a:extLst>
          </p:cNvPr>
          <p:cNvSpPr txBox="1"/>
          <p:nvPr/>
        </p:nvSpPr>
        <p:spPr>
          <a:xfrm>
            <a:off x="5002291" y="2857690"/>
            <a:ext cx="435429" cy="26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>
                <a:highlight>
                  <a:srgbClr val="00FFFF"/>
                </a:highlight>
              </a:rPr>
              <a:t>54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EE86E054-F781-4CD8-B735-DAA31D7BD0A1}"/>
              </a:ext>
            </a:extLst>
          </p:cNvPr>
          <p:cNvSpPr txBox="1"/>
          <p:nvPr/>
        </p:nvSpPr>
        <p:spPr>
          <a:xfrm>
            <a:off x="4602425" y="2892562"/>
            <a:ext cx="435429" cy="26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>
                <a:highlight>
                  <a:srgbClr val="00FFFF"/>
                </a:highlight>
              </a:rPr>
              <a:t>11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B4FD4FFF-C76B-46BA-8391-B631D6B17828}"/>
              </a:ext>
            </a:extLst>
          </p:cNvPr>
          <p:cNvSpPr txBox="1"/>
          <p:nvPr/>
        </p:nvSpPr>
        <p:spPr>
          <a:xfrm>
            <a:off x="6128656" y="1614947"/>
            <a:ext cx="435429" cy="26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>
                <a:highlight>
                  <a:srgbClr val="C0C0C0"/>
                </a:highlight>
              </a:rPr>
              <a:t>42</a:t>
            </a: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6B2555C9-B3DF-4B7A-AF4B-52F099FD9976}"/>
              </a:ext>
            </a:extLst>
          </p:cNvPr>
          <p:cNvSpPr txBox="1"/>
          <p:nvPr/>
        </p:nvSpPr>
        <p:spPr>
          <a:xfrm>
            <a:off x="4727809" y="1881646"/>
            <a:ext cx="435429" cy="26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>
                <a:highlight>
                  <a:srgbClr val="C0C0C0"/>
                </a:highlight>
              </a:rPr>
              <a:t>27</a:t>
            </a:r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BFCEAC75-164F-4202-A2B2-F4E854351AD0}"/>
              </a:ext>
            </a:extLst>
          </p:cNvPr>
          <p:cNvSpPr txBox="1"/>
          <p:nvPr/>
        </p:nvSpPr>
        <p:spPr>
          <a:xfrm>
            <a:off x="4384710" y="3488268"/>
            <a:ext cx="435429" cy="26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>
                <a:highlight>
                  <a:srgbClr val="C0C0C0"/>
                </a:highlight>
              </a:rPr>
              <a:t>22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3AE4DB6E-066A-4EDA-9582-8378785D6DC7}"/>
              </a:ext>
            </a:extLst>
          </p:cNvPr>
          <p:cNvSpPr txBox="1"/>
          <p:nvPr/>
        </p:nvSpPr>
        <p:spPr>
          <a:xfrm>
            <a:off x="5060287" y="2424815"/>
            <a:ext cx="435429" cy="26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>
                <a:highlight>
                  <a:srgbClr val="C0C0C0"/>
                </a:highlight>
              </a:rPr>
              <a:t>14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203CD139-F17B-4746-A344-71AD1EC16175}"/>
              </a:ext>
            </a:extLst>
          </p:cNvPr>
          <p:cNvSpPr txBox="1"/>
          <p:nvPr/>
        </p:nvSpPr>
        <p:spPr>
          <a:xfrm>
            <a:off x="6109987" y="2403718"/>
            <a:ext cx="435429" cy="26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>
                <a:highlight>
                  <a:srgbClr val="FFFF00"/>
                </a:highlight>
              </a:rPr>
              <a:t>210</a:t>
            </a: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9F4C3D93-E7E2-40BA-80A5-049142560582}"/>
              </a:ext>
            </a:extLst>
          </p:cNvPr>
          <p:cNvSpPr txBox="1"/>
          <p:nvPr/>
        </p:nvSpPr>
        <p:spPr>
          <a:xfrm>
            <a:off x="5764465" y="2748012"/>
            <a:ext cx="435429" cy="26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>
                <a:highlight>
                  <a:srgbClr val="FFFF00"/>
                </a:highlight>
              </a:rPr>
              <a:t>83</a:t>
            </a:r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EFE2A94B-B1EF-4F18-9E17-4905141B2F11}"/>
              </a:ext>
            </a:extLst>
          </p:cNvPr>
          <p:cNvSpPr txBox="1"/>
          <p:nvPr/>
        </p:nvSpPr>
        <p:spPr>
          <a:xfrm>
            <a:off x="5693227" y="2322031"/>
            <a:ext cx="435429" cy="26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>
                <a:highlight>
                  <a:srgbClr val="FFFF00"/>
                </a:highlight>
              </a:rPr>
              <a:t>77</a:t>
            </a: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4A3FBD9B-00C5-4A3F-9412-8C91F7785631}"/>
              </a:ext>
            </a:extLst>
          </p:cNvPr>
          <p:cNvSpPr txBox="1"/>
          <p:nvPr/>
        </p:nvSpPr>
        <p:spPr>
          <a:xfrm>
            <a:off x="5968942" y="2763326"/>
            <a:ext cx="435429" cy="26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>
                <a:highlight>
                  <a:srgbClr val="FFFF00"/>
                </a:highlight>
              </a:rPr>
              <a:t>34</a:t>
            </a: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B2F2F1F1-F81E-457C-ABD9-1663FE38FD3F}"/>
              </a:ext>
            </a:extLst>
          </p:cNvPr>
          <p:cNvSpPr txBox="1"/>
          <p:nvPr/>
        </p:nvSpPr>
        <p:spPr>
          <a:xfrm>
            <a:off x="5910941" y="2329688"/>
            <a:ext cx="435429" cy="26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>
                <a:highlight>
                  <a:srgbClr val="FFFF00"/>
                </a:highlight>
              </a:rPr>
              <a:t>18</a:t>
            </a:r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F4F806D9-89AD-4300-838B-21B5AE230E10}"/>
              </a:ext>
            </a:extLst>
          </p:cNvPr>
          <p:cNvSpPr txBox="1"/>
          <p:nvPr/>
        </p:nvSpPr>
        <p:spPr>
          <a:xfrm>
            <a:off x="6128655" y="2157541"/>
            <a:ext cx="435429" cy="26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>
                <a:highlight>
                  <a:srgbClr val="FFFF00"/>
                </a:highlight>
              </a:rPr>
              <a:t>53</a:t>
            </a: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3B6AE245-AE56-4111-8E4A-807403CD0118}"/>
              </a:ext>
            </a:extLst>
          </p:cNvPr>
          <p:cNvSpPr txBox="1"/>
          <p:nvPr/>
        </p:nvSpPr>
        <p:spPr>
          <a:xfrm>
            <a:off x="5838815" y="1993051"/>
            <a:ext cx="435429" cy="26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>
                <a:highlight>
                  <a:srgbClr val="FFFF00"/>
                </a:highlight>
              </a:rPr>
              <a:t>11</a:t>
            </a:r>
          </a:p>
        </p:txBody>
      </p:sp>
      <p:sp>
        <p:nvSpPr>
          <p:cNvPr id="31" name="TekstSylinder 30">
            <a:extLst>
              <a:ext uri="{FF2B5EF4-FFF2-40B4-BE49-F238E27FC236}">
                <a16:creationId xmlns:a16="http://schemas.microsoft.com/office/drawing/2014/main" id="{CBEAEE7B-95F0-442E-87FA-C6F6CEF46E85}"/>
              </a:ext>
            </a:extLst>
          </p:cNvPr>
          <p:cNvSpPr txBox="1"/>
          <p:nvPr/>
        </p:nvSpPr>
        <p:spPr>
          <a:xfrm>
            <a:off x="5808897" y="3085815"/>
            <a:ext cx="435429" cy="26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>
                <a:highlight>
                  <a:srgbClr val="0000FF"/>
                </a:highlight>
              </a:rPr>
              <a:t>275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50DA2AB3-171E-4C43-BE21-CAA84184F13B}"/>
              </a:ext>
            </a:extLst>
          </p:cNvPr>
          <p:cNvSpPr txBox="1"/>
          <p:nvPr/>
        </p:nvSpPr>
        <p:spPr>
          <a:xfrm>
            <a:off x="5456139" y="2949203"/>
            <a:ext cx="435429" cy="26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>
                <a:highlight>
                  <a:srgbClr val="0000FF"/>
                </a:highlight>
              </a:rPr>
              <a:t>163</a:t>
            </a:r>
          </a:p>
        </p:txBody>
      </p:sp>
      <p:sp>
        <p:nvSpPr>
          <p:cNvPr id="33" name="TekstSylinder 32">
            <a:extLst>
              <a:ext uri="{FF2B5EF4-FFF2-40B4-BE49-F238E27FC236}">
                <a16:creationId xmlns:a16="http://schemas.microsoft.com/office/drawing/2014/main" id="{37306EB1-B1A8-449F-A793-C3CCFF6A7607}"/>
              </a:ext>
            </a:extLst>
          </p:cNvPr>
          <p:cNvSpPr txBox="1"/>
          <p:nvPr/>
        </p:nvSpPr>
        <p:spPr>
          <a:xfrm>
            <a:off x="5662971" y="3238444"/>
            <a:ext cx="3492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>
                <a:highlight>
                  <a:srgbClr val="0000FF"/>
                </a:highlight>
              </a:rPr>
              <a:t>60</a:t>
            </a:r>
          </a:p>
        </p:txBody>
      </p:sp>
      <p:sp>
        <p:nvSpPr>
          <p:cNvPr id="34" name="TekstSylinder 33">
            <a:extLst>
              <a:ext uri="{FF2B5EF4-FFF2-40B4-BE49-F238E27FC236}">
                <a16:creationId xmlns:a16="http://schemas.microsoft.com/office/drawing/2014/main" id="{FB13F33E-D19E-4EA7-9EB1-702870557259}"/>
              </a:ext>
            </a:extLst>
          </p:cNvPr>
          <p:cNvSpPr txBox="1"/>
          <p:nvPr/>
        </p:nvSpPr>
        <p:spPr>
          <a:xfrm>
            <a:off x="5495716" y="3201086"/>
            <a:ext cx="35883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>
                <a:highlight>
                  <a:srgbClr val="0000FF"/>
                </a:highlight>
              </a:rPr>
              <a:t>44</a:t>
            </a:r>
          </a:p>
        </p:txBody>
      </p:sp>
      <p:sp>
        <p:nvSpPr>
          <p:cNvPr id="35" name="TekstSylinder 34">
            <a:extLst>
              <a:ext uri="{FF2B5EF4-FFF2-40B4-BE49-F238E27FC236}">
                <a16:creationId xmlns:a16="http://schemas.microsoft.com/office/drawing/2014/main" id="{FA3968F7-AC5A-4963-9A49-6D4D1A5D7896}"/>
              </a:ext>
            </a:extLst>
          </p:cNvPr>
          <p:cNvSpPr txBox="1"/>
          <p:nvPr/>
        </p:nvSpPr>
        <p:spPr>
          <a:xfrm>
            <a:off x="5571811" y="3471581"/>
            <a:ext cx="35883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>
                <a:highlight>
                  <a:srgbClr val="0000FF"/>
                </a:highlight>
              </a:rPr>
              <a:t>42</a:t>
            </a:r>
          </a:p>
        </p:txBody>
      </p:sp>
      <p:sp>
        <p:nvSpPr>
          <p:cNvPr id="36" name="TekstSylinder 35">
            <a:extLst>
              <a:ext uri="{FF2B5EF4-FFF2-40B4-BE49-F238E27FC236}">
                <a16:creationId xmlns:a16="http://schemas.microsoft.com/office/drawing/2014/main" id="{3AE9CE55-2CB6-486E-9F4A-823C4FE7F99A}"/>
              </a:ext>
            </a:extLst>
          </p:cNvPr>
          <p:cNvSpPr txBox="1"/>
          <p:nvPr/>
        </p:nvSpPr>
        <p:spPr>
          <a:xfrm>
            <a:off x="5495716" y="3847535"/>
            <a:ext cx="435429" cy="26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>
                <a:highlight>
                  <a:srgbClr val="FF0000"/>
                </a:highlight>
              </a:rPr>
              <a:t>141</a:t>
            </a:r>
          </a:p>
        </p:txBody>
      </p:sp>
      <p:sp>
        <p:nvSpPr>
          <p:cNvPr id="37" name="TekstSylinder 36">
            <a:extLst>
              <a:ext uri="{FF2B5EF4-FFF2-40B4-BE49-F238E27FC236}">
                <a16:creationId xmlns:a16="http://schemas.microsoft.com/office/drawing/2014/main" id="{DA4AFE50-30B8-451F-8351-D959553CE4BC}"/>
              </a:ext>
            </a:extLst>
          </p:cNvPr>
          <p:cNvSpPr txBox="1"/>
          <p:nvPr/>
        </p:nvSpPr>
        <p:spPr>
          <a:xfrm>
            <a:off x="6178393" y="4097527"/>
            <a:ext cx="4354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>
                <a:highlight>
                  <a:srgbClr val="FF0000"/>
                </a:highlight>
              </a:rPr>
              <a:t>43</a:t>
            </a:r>
          </a:p>
        </p:txBody>
      </p:sp>
      <p:sp>
        <p:nvSpPr>
          <p:cNvPr id="38" name="TekstSylinder 37">
            <a:extLst>
              <a:ext uri="{FF2B5EF4-FFF2-40B4-BE49-F238E27FC236}">
                <a16:creationId xmlns:a16="http://schemas.microsoft.com/office/drawing/2014/main" id="{F4F73DE9-5271-4CB4-8D7D-2C6C7ED5D502}"/>
              </a:ext>
            </a:extLst>
          </p:cNvPr>
          <p:cNvSpPr txBox="1"/>
          <p:nvPr/>
        </p:nvSpPr>
        <p:spPr>
          <a:xfrm>
            <a:off x="6594363" y="4567342"/>
            <a:ext cx="4354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>
                <a:highlight>
                  <a:srgbClr val="FF0000"/>
                </a:highlight>
              </a:rPr>
              <a:t>24</a:t>
            </a:r>
          </a:p>
        </p:txBody>
      </p:sp>
      <p:sp>
        <p:nvSpPr>
          <p:cNvPr id="39" name="TekstSylinder 38">
            <a:extLst>
              <a:ext uri="{FF2B5EF4-FFF2-40B4-BE49-F238E27FC236}">
                <a16:creationId xmlns:a16="http://schemas.microsoft.com/office/drawing/2014/main" id="{532E1190-C550-476F-85D9-BBF73BFC92D5}"/>
              </a:ext>
            </a:extLst>
          </p:cNvPr>
          <p:cNvSpPr txBox="1"/>
          <p:nvPr/>
        </p:nvSpPr>
        <p:spPr>
          <a:xfrm>
            <a:off x="5794488" y="4338466"/>
            <a:ext cx="435429" cy="26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>
                <a:highlight>
                  <a:srgbClr val="FF0000"/>
                </a:highlight>
              </a:rPr>
              <a:t>140</a:t>
            </a:r>
          </a:p>
        </p:txBody>
      </p:sp>
      <p:sp>
        <p:nvSpPr>
          <p:cNvPr id="40" name="TekstSylinder 39">
            <a:extLst>
              <a:ext uri="{FF2B5EF4-FFF2-40B4-BE49-F238E27FC236}">
                <a16:creationId xmlns:a16="http://schemas.microsoft.com/office/drawing/2014/main" id="{A96B569A-7D08-4793-BC7D-06301E94F26B}"/>
              </a:ext>
            </a:extLst>
          </p:cNvPr>
          <p:cNvSpPr txBox="1"/>
          <p:nvPr/>
        </p:nvSpPr>
        <p:spPr>
          <a:xfrm>
            <a:off x="5778082" y="4038501"/>
            <a:ext cx="248529" cy="26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>
                <a:highlight>
                  <a:srgbClr val="C0C0C0"/>
                </a:highlight>
              </a:rPr>
              <a:t>7</a:t>
            </a:r>
          </a:p>
        </p:txBody>
      </p:sp>
      <p:sp>
        <p:nvSpPr>
          <p:cNvPr id="41" name="TekstSylinder 40">
            <a:extLst>
              <a:ext uri="{FF2B5EF4-FFF2-40B4-BE49-F238E27FC236}">
                <a16:creationId xmlns:a16="http://schemas.microsoft.com/office/drawing/2014/main" id="{948DC6F4-7127-4C06-919A-01307168F48B}"/>
              </a:ext>
            </a:extLst>
          </p:cNvPr>
          <p:cNvSpPr txBox="1"/>
          <p:nvPr/>
        </p:nvSpPr>
        <p:spPr>
          <a:xfrm>
            <a:off x="5399505" y="2335783"/>
            <a:ext cx="6383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i="1" dirty="0">
                <a:solidFill>
                  <a:schemeClr val="tx1">
                    <a:lumMod val="50000"/>
                    <a:lumOff val="50000"/>
                  </a:schemeClr>
                </a:solidFill>
                <a:highlight>
                  <a:srgbClr val="E6E6E6"/>
                </a:highlight>
              </a:rPr>
              <a:t>5539</a:t>
            </a:r>
            <a:endParaRPr lang="nb-NO" sz="1050" i="1" dirty="0">
              <a:solidFill>
                <a:schemeClr val="tx1">
                  <a:lumMod val="50000"/>
                  <a:lumOff val="50000"/>
                </a:schemeClr>
              </a:solidFill>
              <a:highlight>
                <a:srgbClr val="E6E6E6"/>
              </a:highlight>
            </a:endParaRPr>
          </a:p>
        </p:txBody>
      </p:sp>
      <p:sp>
        <p:nvSpPr>
          <p:cNvPr id="42" name="TekstSylinder 41">
            <a:extLst>
              <a:ext uri="{FF2B5EF4-FFF2-40B4-BE49-F238E27FC236}">
                <a16:creationId xmlns:a16="http://schemas.microsoft.com/office/drawing/2014/main" id="{E23C32AC-6645-418B-961E-6E21C39D66DA}"/>
              </a:ext>
            </a:extLst>
          </p:cNvPr>
          <p:cNvSpPr txBox="1"/>
          <p:nvPr/>
        </p:nvSpPr>
        <p:spPr>
          <a:xfrm>
            <a:off x="3161215" y="995886"/>
            <a:ext cx="435429" cy="26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>
                <a:highlight>
                  <a:srgbClr val="C0C0C0"/>
                </a:highlight>
              </a:rPr>
              <a:t>6</a:t>
            </a:r>
          </a:p>
        </p:txBody>
      </p:sp>
      <p:sp>
        <p:nvSpPr>
          <p:cNvPr id="43" name="TekstSylinder 42">
            <a:extLst>
              <a:ext uri="{FF2B5EF4-FFF2-40B4-BE49-F238E27FC236}">
                <a16:creationId xmlns:a16="http://schemas.microsoft.com/office/drawing/2014/main" id="{6AC2A5F1-6C31-472F-AF98-841E4D12C892}"/>
              </a:ext>
            </a:extLst>
          </p:cNvPr>
          <p:cNvSpPr txBox="1"/>
          <p:nvPr/>
        </p:nvSpPr>
        <p:spPr>
          <a:xfrm>
            <a:off x="2570808" y="1305597"/>
            <a:ext cx="435429" cy="26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>
                <a:highlight>
                  <a:srgbClr val="C0C0C0"/>
                </a:highlight>
              </a:rPr>
              <a:t>*</a:t>
            </a:r>
          </a:p>
        </p:txBody>
      </p:sp>
      <p:sp>
        <p:nvSpPr>
          <p:cNvPr id="47" name="TekstSylinder 46">
            <a:extLst>
              <a:ext uri="{FF2B5EF4-FFF2-40B4-BE49-F238E27FC236}">
                <a16:creationId xmlns:a16="http://schemas.microsoft.com/office/drawing/2014/main" id="{561AC74B-6BE4-47B5-8283-71DD1AF5D799}"/>
              </a:ext>
            </a:extLst>
          </p:cNvPr>
          <p:cNvSpPr txBox="1"/>
          <p:nvPr/>
        </p:nvSpPr>
        <p:spPr>
          <a:xfrm>
            <a:off x="3180408" y="472172"/>
            <a:ext cx="435429" cy="26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>
                <a:highlight>
                  <a:srgbClr val="C0C0C0"/>
                </a:highlight>
              </a:rPr>
              <a:t>*</a:t>
            </a:r>
          </a:p>
        </p:txBody>
      </p:sp>
      <p:sp>
        <p:nvSpPr>
          <p:cNvPr id="48" name="TekstSylinder 47">
            <a:extLst>
              <a:ext uri="{FF2B5EF4-FFF2-40B4-BE49-F238E27FC236}">
                <a16:creationId xmlns:a16="http://schemas.microsoft.com/office/drawing/2014/main" id="{C5D725BE-8D4D-4C4E-A42A-1EFE59363C2B}"/>
              </a:ext>
            </a:extLst>
          </p:cNvPr>
          <p:cNvSpPr txBox="1"/>
          <p:nvPr/>
        </p:nvSpPr>
        <p:spPr>
          <a:xfrm>
            <a:off x="3771691" y="792732"/>
            <a:ext cx="435429" cy="26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>
                <a:highlight>
                  <a:srgbClr val="C0C0C0"/>
                </a:highlight>
              </a:rPr>
              <a:t>*</a:t>
            </a:r>
          </a:p>
        </p:txBody>
      </p:sp>
      <p:sp>
        <p:nvSpPr>
          <p:cNvPr id="49" name="TekstSylinder 48">
            <a:extLst>
              <a:ext uri="{FF2B5EF4-FFF2-40B4-BE49-F238E27FC236}">
                <a16:creationId xmlns:a16="http://schemas.microsoft.com/office/drawing/2014/main" id="{DEC1DF14-BBAB-4AFE-84F5-831237E57264}"/>
              </a:ext>
            </a:extLst>
          </p:cNvPr>
          <p:cNvSpPr txBox="1"/>
          <p:nvPr/>
        </p:nvSpPr>
        <p:spPr>
          <a:xfrm>
            <a:off x="3336262" y="1847183"/>
            <a:ext cx="435429" cy="26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>
                <a:highlight>
                  <a:srgbClr val="C0C0C0"/>
                </a:highlight>
              </a:rPr>
              <a:t>*</a:t>
            </a:r>
          </a:p>
        </p:txBody>
      </p:sp>
      <p:sp>
        <p:nvSpPr>
          <p:cNvPr id="50" name="TekstSylinder 49">
            <a:extLst>
              <a:ext uri="{FF2B5EF4-FFF2-40B4-BE49-F238E27FC236}">
                <a16:creationId xmlns:a16="http://schemas.microsoft.com/office/drawing/2014/main" id="{46B9FD9F-AFFD-4DA2-8BA5-065786EC115F}"/>
              </a:ext>
            </a:extLst>
          </p:cNvPr>
          <p:cNvSpPr txBox="1"/>
          <p:nvPr/>
        </p:nvSpPr>
        <p:spPr>
          <a:xfrm>
            <a:off x="3791761" y="1243757"/>
            <a:ext cx="435429" cy="26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>
                <a:highlight>
                  <a:srgbClr val="C0C0C0"/>
                </a:highlight>
              </a:rPr>
              <a:t>*</a:t>
            </a:r>
          </a:p>
        </p:txBody>
      </p:sp>
      <p:sp>
        <p:nvSpPr>
          <p:cNvPr id="51" name="TekstSylinder 50">
            <a:extLst>
              <a:ext uri="{FF2B5EF4-FFF2-40B4-BE49-F238E27FC236}">
                <a16:creationId xmlns:a16="http://schemas.microsoft.com/office/drawing/2014/main" id="{FE9D0F94-BD89-484C-959A-3DD3137963AC}"/>
              </a:ext>
            </a:extLst>
          </p:cNvPr>
          <p:cNvSpPr txBox="1"/>
          <p:nvPr/>
        </p:nvSpPr>
        <p:spPr>
          <a:xfrm>
            <a:off x="4510095" y="2149764"/>
            <a:ext cx="435429" cy="26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>
                <a:highlight>
                  <a:srgbClr val="C0C0C0"/>
                </a:highlight>
              </a:rPr>
              <a:t>*</a:t>
            </a:r>
          </a:p>
        </p:txBody>
      </p:sp>
      <p:sp>
        <p:nvSpPr>
          <p:cNvPr id="52" name="TekstSylinder 51">
            <a:extLst>
              <a:ext uri="{FF2B5EF4-FFF2-40B4-BE49-F238E27FC236}">
                <a16:creationId xmlns:a16="http://schemas.microsoft.com/office/drawing/2014/main" id="{359915DC-0E5E-4C9E-8229-54A186E07277}"/>
              </a:ext>
            </a:extLst>
          </p:cNvPr>
          <p:cNvSpPr txBox="1"/>
          <p:nvPr/>
        </p:nvSpPr>
        <p:spPr>
          <a:xfrm>
            <a:off x="4166995" y="2255355"/>
            <a:ext cx="435429" cy="26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>
                <a:highlight>
                  <a:srgbClr val="C0C0C0"/>
                </a:highlight>
              </a:rPr>
              <a:t>*</a:t>
            </a:r>
          </a:p>
        </p:txBody>
      </p:sp>
      <p:sp>
        <p:nvSpPr>
          <p:cNvPr id="53" name="TekstSylinder 52">
            <a:extLst>
              <a:ext uri="{FF2B5EF4-FFF2-40B4-BE49-F238E27FC236}">
                <a16:creationId xmlns:a16="http://schemas.microsoft.com/office/drawing/2014/main" id="{76673B8B-BD48-4E86-B4FB-0C8CD999FF2A}"/>
              </a:ext>
            </a:extLst>
          </p:cNvPr>
          <p:cNvSpPr txBox="1"/>
          <p:nvPr/>
        </p:nvSpPr>
        <p:spPr>
          <a:xfrm>
            <a:off x="4354285" y="1557304"/>
            <a:ext cx="435429" cy="26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>
                <a:highlight>
                  <a:srgbClr val="C0C0C0"/>
                </a:highlight>
              </a:rPr>
              <a:t>*</a:t>
            </a:r>
          </a:p>
        </p:txBody>
      </p:sp>
      <p:sp>
        <p:nvSpPr>
          <p:cNvPr id="54" name="TekstSylinder 53">
            <a:extLst>
              <a:ext uri="{FF2B5EF4-FFF2-40B4-BE49-F238E27FC236}">
                <a16:creationId xmlns:a16="http://schemas.microsoft.com/office/drawing/2014/main" id="{8BF3E643-52BE-4F57-B8B7-3292CA3CAE23}"/>
              </a:ext>
            </a:extLst>
          </p:cNvPr>
          <p:cNvSpPr txBox="1"/>
          <p:nvPr/>
        </p:nvSpPr>
        <p:spPr>
          <a:xfrm>
            <a:off x="6633152" y="2938479"/>
            <a:ext cx="435429" cy="26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>
                <a:highlight>
                  <a:srgbClr val="C0C0C0"/>
                </a:highlight>
              </a:rPr>
              <a:t>14</a:t>
            </a:r>
          </a:p>
        </p:txBody>
      </p:sp>
      <p:sp>
        <p:nvSpPr>
          <p:cNvPr id="55" name="TekstSylinder 54">
            <a:extLst>
              <a:ext uri="{FF2B5EF4-FFF2-40B4-BE49-F238E27FC236}">
                <a16:creationId xmlns:a16="http://schemas.microsoft.com/office/drawing/2014/main" id="{FABB2DDD-520D-42FF-9FAD-B2D05F87D1D3}"/>
              </a:ext>
            </a:extLst>
          </p:cNvPr>
          <p:cNvSpPr txBox="1"/>
          <p:nvPr/>
        </p:nvSpPr>
        <p:spPr>
          <a:xfrm>
            <a:off x="4282472" y="2909621"/>
            <a:ext cx="435429" cy="26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>
                <a:highlight>
                  <a:srgbClr val="C0C0C0"/>
                </a:highlight>
              </a:rPr>
              <a:t>*</a:t>
            </a:r>
          </a:p>
        </p:txBody>
      </p:sp>
      <p:sp>
        <p:nvSpPr>
          <p:cNvPr id="56" name="TekstSylinder 55">
            <a:extLst>
              <a:ext uri="{FF2B5EF4-FFF2-40B4-BE49-F238E27FC236}">
                <a16:creationId xmlns:a16="http://schemas.microsoft.com/office/drawing/2014/main" id="{1BF1BF31-C217-4431-A7E5-D6F6A9C74E75}"/>
              </a:ext>
            </a:extLst>
          </p:cNvPr>
          <p:cNvSpPr txBox="1"/>
          <p:nvPr/>
        </p:nvSpPr>
        <p:spPr>
          <a:xfrm>
            <a:off x="3989405" y="2535021"/>
            <a:ext cx="435429" cy="26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>
                <a:highlight>
                  <a:srgbClr val="C0C0C0"/>
                </a:highlight>
              </a:rPr>
              <a:t>*</a:t>
            </a:r>
          </a:p>
        </p:txBody>
      </p:sp>
      <p:sp>
        <p:nvSpPr>
          <p:cNvPr id="57" name="TekstSylinder 56">
            <a:extLst>
              <a:ext uri="{FF2B5EF4-FFF2-40B4-BE49-F238E27FC236}">
                <a16:creationId xmlns:a16="http://schemas.microsoft.com/office/drawing/2014/main" id="{D861303D-F197-4A7D-B6BC-E7A68AA3B122}"/>
              </a:ext>
            </a:extLst>
          </p:cNvPr>
          <p:cNvSpPr txBox="1"/>
          <p:nvPr/>
        </p:nvSpPr>
        <p:spPr>
          <a:xfrm>
            <a:off x="4804158" y="2589377"/>
            <a:ext cx="435429" cy="26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>
                <a:highlight>
                  <a:srgbClr val="C0C0C0"/>
                </a:highlight>
              </a:rPr>
              <a:t>*</a:t>
            </a:r>
          </a:p>
        </p:txBody>
      </p:sp>
      <p:sp>
        <p:nvSpPr>
          <p:cNvPr id="58" name="TekstSylinder 57">
            <a:extLst>
              <a:ext uri="{FF2B5EF4-FFF2-40B4-BE49-F238E27FC236}">
                <a16:creationId xmlns:a16="http://schemas.microsoft.com/office/drawing/2014/main" id="{088398C6-BE89-4A7F-B180-0CA8041BD071}"/>
              </a:ext>
            </a:extLst>
          </p:cNvPr>
          <p:cNvSpPr txBox="1"/>
          <p:nvPr/>
        </p:nvSpPr>
        <p:spPr>
          <a:xfrm>
            <a:off x="6784670" y="4254531"/>
            <a:ext cx="435429" cy="26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>
                <a:highlight>
                  <a:srgbClr val="C0C0C0"/>
                </a:highlight>
              </a:rPr>
              <a:t>*</a:t>
            </a:r>
          </a:p>
        </p:txBody>
      </p:sp>
      <p:sp>
        <p:nvSpPr>
          <p:cNvPr id="59" name="TekstSylinder 58">
            <a:extLst>
              <a:ext uri="{FF2B5EF4-FFF2-40B4-BE49-F238E27FC236}">
                <a16:creationId xmlns:a16="http://schemas.microsoft.com/office/drawing/2014/main" id="{9B82D833-03BD-4A2B-917E-FFA43E5E26E6}"/>
              </a:ext>
            </a:extLst>
          </p:cNvPr>
          <p:cNvSpPr txBox="1"/>
          <p:nvPr/>
        </p:nvSpPr>
        <p:spPr>
          <a:xfrm>
            <a:off x="6450861" y="3910418"/>
            <a:ext cx="435429" cy="26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>
                <a:highlight>
                  <a:srgbClr val="C0C0C0"/>
                </a:highlight>
              </a:rPr>
              <a:t>*</a:t>
            </a:r>
          </a:p>
        </p:txBody>
      </p:sp>
      <p:sp>
        <p:nvSpPr>
          <p:cNvPr id="60" name="TekstSylinder 59">
            <a:extLst>
              <a:ext uri="{FF2B5EF4-FFF2-40B4-BE49-F238E27FC236}">
                <a16:creationId xmlns:a16="http://schemas.microsoft.com/office/drawing/2014/main" id="{D99C9115-0C64-4E6D-903F-C89D0909A4DB}"/>
              </a:ext>
            </a:extLst>
          </p:cNvPr>
          <p:cNvSpPr txBox="1"/>
          <p:nvPr/>
        </p:nvSpPr>
        <p:spPr>
          <a:xfrm>
            <a:off x="6270104" y="3408558"/>
            <a:ext cx="435429" cy="26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>
                <a:highlight>
                  <a:srgbClr val="C0C0C0"/>
                </a:highlight>
              </a:rPr>
              <a:t>22</a:t>
            </a:r>
          </a:p>
        </p:txBody>
      </p:sp>
      <p:sp>
        <p:nvSpPr>
          <p:cNvPr id="61" name="TekstSylinder 60">
            <a:extLst>
              <a:ext uri="{FF2B5EF4-FFF2-40B4-BE49-F238E27FC236}">
                <a16:creationId xmlns:a16="http://schemas.microsoft.com/office/drawing/2014/main" id="{D8A042EA-CE96-4094-A065-1B37C2691009}"/>
              </a:ext>
            </a:extLst>
          </p:cNvPr>
          <p:cNvSpPr txBox="1"/>
          <p:nvPr/>
        </p:nvSpPr>
        <p:spPr>
          <a:xfrm>
            <a:off x="6708671" y="3647811"/>
            <a:ext cx="435429" cy="26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>
                <a:highlight>
                  <a:srgbClr val="C0C0C0"/>
                </a:highlight>
              </a:rPr>
              <a:t>*</a:t>
            </a:r>
          </a:p>
        </p:txBody>
      </p:sp>
      <p:sp>
        <p:nvSpPr>
          <p:cNvPr id="62" name="TekstSylinder 61">
            <a:extLst>
              <a:ext uri="{FF2B5EF4-FFF2-40B4-BE49-F238E27FC236}">
                <a16:creationId xmlns:a16="http://schemas.microsoft.com/office/drawing/2014/main" id="{A139CA5E-4DB2-4E27-BA1B-80F9508BE389}"/>
              </a:ext>
            </a:extLst>
          </p:cNvPr>
          <p:cNvSpPr txBox="1"/>
          <p:nvPr/>
        </p:nvSpPr>
        <p:spPr>
          <a:xfrm>
            <a:off x="5968942" y="3685561"/>
            <a:ext cx="435429" cy="26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>
                <a:highlight>
                  <a:srgbClr val="C0C0C0"/>
                </a:highlight>
              </a:rPr>
              <a:t>*</a:t>
            </a:r>
          </a:p>
        </p:txBody>
      </p:sp>
      <p:sp>
        <p:nvSpPr>
          <p:cNvPr id="63" name="TekstSylinder 62">
            <a:extLst>
              <a:ext uri="{FF2B5EF4-FFF2-40B4-BE49-F238E27FC236}">
                <a16:creationId xmlns:a16="http://schemas.microsoft.com/office/drawing/2014/main" id="{F80783EA-1083-4002-A4DA-7A8A4C5AB13D}"/>
              </a:ext>
            </a:extLst>
          </p:cNvPr>
          <p:cNvSpPr txBox="1"/>
          <p:nvPr/>
        </p:nvSpPr>
        <p:spPr>
          <a:xfrm>
            <a:off x="6128655" y="3697608"/>
            <a:ext cx="435429" cy="26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>
                <a:highlight>
                  <a:srgbClr val="C0C0C0"/>
                </a:highlight>
              </a:rPr>
              <a:t>*</a:t>
            </a:r>
          </a:p>
        </p:txBody>
      </p:sp>
      <p:sp>
        <p:nvSpPr>
          <p:cNvPr id="64" name="TekstSylinder 63">
            <a:extLst>
              <a:ext uri="{FF2B5EF4-FFF2-40B4-BE49-F238E27FC236}">
                <a16:creationId xmlns:a16="http://schemas.microsoft.com/office/drawing/2014/main" id="{4407FA43-1D36-4F04-90FD-C3DEF1F5FBCF}"/>
              </a:ext>
            </a:extLst>
          </p:cNvPr>
          <p:cNvSpPr txBox="1"/>
          <p:nvPr/>
        </p:nvSpPr>
        <p:spPr>
          <a:xfrm>
            <a:off x="6533260" y="2190727"/>
            <a:ext cx="435429" cy="26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>
                <a:highlight>
                  <a:srgbClr val="C0C0C0"/>
                </a:highlight>
              </a:rPr>
              <a:t>6</a:t>
            </a:r>
          </a:p>
        </p:txBody>
      </p:sp>
      <p:sp>
        <p:nvSpPr>
          <p:cNvPr id="65" name="TekstSylinder 64">
            <a:extLst>
              <a:ext uri="{FF2B5EF4-FFF2-40B4-BE49-F238E27FC236}">
                <a16:creationId xmlns:a16="http://schemas.microsoft.com/office/drawing/2014/main" id="{F6A09B78-7E82-45BE-839E-E53CD8C1BC22}"/>
              </a:ext>
            </a:extLst>
          </p:cNvPr>
          <p:cNvSpPr txBox="1"/>
          <p:nvPr/>
        </p:nvSpPr>
        <p:spPr>
          <a:xfrm>
            <a:off x="5495715" y="1991410"/>
            <a:ext cx="435429" cy="26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>
                <a:highlight>
                  <a:srgbClr val="C0C0C0"/>
                </a:highlight>
              </a:rPr>
              <a:t>11</a:t>
            </a:r>
          </a:p>
        </p:txBody>
      </p:sp>
      <p:sp>
        <p:nvSpPr>
          <p:cNvPr id="66" name="TekstSylinder 65">
            <a:extLst>
              <a:ext uri="{FF2B5EF4-FFF2-40B4-BE49-F238E27FC236}">
                <a16:creationId xmlns:a16="http://schemas.microsoft.com/office/drawing/2014/main" id="{2157A91A-82F5-4C68-B31C-A13F1E920BC0}"/>
              </a:ext>
            </a:extLst>
          </p:cNvPr>
          <p:cNvSpPr txBox="1"/>
          <p:nvPr/>
        </p:nvSpPr>
        <p:spPr>
          <a:xfrm>
            <a:off x="5298204" y="1873424"/>
            <a:ext cx="435429" cy="26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>
                <a:highlight>
                  <a:srgbClr val="C0C0C0"/>
                </a:highlight>
              </a:rPr>
              <a:t>7</a:t>
            </a:r>
          </a:p>
        </p:txBody>
      </p:sp>
      <p:sp>
        <p:nvSpPr>
          <p:cNvPr id="67" name="TekstSylinder 66">
            <a:extLst>
              <a:ext uri="{FF2B5EF4-FFF2-40B4-BE49-F238E27FC236}">
                <a16:creationId xmlns:a16="http://schemas.microsoft.com/office/drawing/2014/main" id="{252F41F7-8EA9-4907-9014-2403DFD84024}"/>
              </a:ext>
            </a:extLst>
          </p:cNvPr>
          <p:cNvSpPr txBox="1"/>
          <p:nvPr/>
        </p:nvSpPr>
        <p:spPr>
          <a:xfrm>
            <a:off x="2198123" y="4583254"/>
            <a:ext cx="22762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i="1" dirty="0"/>
              <a:t>* 5 eller færre medlemmer </a:t>
            </a:r>
          </a:p>
        </p:txBody>
      </p:sp>
      <p:sp>
        <p:nvSpPr>
          <p:cNvPr id="68" name="TekstSylinder 67">
            <a:extLst>
              <a:ext uri="{FF2B5EF4-FFF2-40B4-BE49-F238E27FC236}">
                <a16:creationId xmlns:a16="http://schemas.microsoft.com/office/drawing/2014/main" id="{63619C4B-96B5-4087-A75E-F3277AF4F023}"/>
              </a:ext>
            </a:extLst>
          </p:cNvPr>
          <p:cNvSpPr txBox="1"/>
          <p:nvPr/>
        </p:nvSpPr>
        <p:spPr>
          <a:xfrm>
            <a:off x="5873041" y="1551215"/>
            <a:ext cx="435429" cy="26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>
                <a:highlight>
                  <a:srgbClr val="C0C0C0"/>
                </a:highlight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207160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5674B0A0-CACC-4DC2-BCCC-1F386F6E6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F2A7AE3A-B4F1-4415-AE3C-333381EBD701}" type="slidenum">
              <a:rPr lang="nb-NO" smtClean="0"/>
              <a:pPr/>
              <a:t>5</a:t>
            </a:fld>
            <a:endParaRPr lang="nb-NO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FC2FEC85-89D8-4057-BC66-213A3925F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5538" y="-57600"/>
            <a:ext cx="3448023" cy="5145088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40A205BA-DC11-47F6-B978-7BC4B877154F}"/>
              </a:ext>
            </a:extLst>
          </p:cNvPr>
          <p:cNvSpPr txBox="1"/>
          <p:nvPr/>
        </p:nvSpPr>
        <p:spPr>
          <a:xfrm>
            <a:off x="6022650" y="3601303"/>
            <a:ext cx="79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highlight>
                  <a:srgbClr val="C0C0C0"/>
                </a:highlight>
              </a:rPr>
              <a:t>15</a:t>
            </a:r>
            <a:endParaRPr lang="nb-NO" sz="1400" dirty="0">
              <a:highlight>
                <a:srgbClr val="C0C0C0"/>
              </a:highlight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6A248FEB-8946-4583-BEDC-1F0CB23804EB}"/>
              </a:ext>
            </a:extLst>
          </p:cNvPr>
          <p:cNvSpPr txBox="1"/>
          <p:nvPr/>
        </p:nvSpPr>
        <p:spPr>
          <a:xfrm>
            <a:off x="4590619" y="4291845"/>
            <a:ext cx="636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highlight>
                  <a:srgbClr val="C0C0C0"/>
                </a:highlight>
              </a:rPr>
              <a:t>30</a:t>
            </a:r>
            <a:endParaRPr lang="nb-NO" sz="1400" dirty="0">
              <a:highlight>
                <a:srgbClr val="C0C0C0"/>
              </a:highlight>
            </a:endParaRP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7FB8EEEB-D953-40C1-85D9-7342B2DAC4BC}"/>
              </a:ext>
            </a:extLst>
          </p:cNvPr>
          <p:cNvSpPr txBox="1"/>
          <p:nvPr/>
        </p:nvSpPr>
        <p:spPr>
          <a:xfrm>
            <a:off x="5618400" y="3011214"/>
            <a:ext cx="79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highlight>
                  <a:srgbClr val="C0C0C0"/>
                </a:highlight>
              </a:rPr>
              <a:t>10</a:t>
            </a:r>
            <a:endParaRPr lang="nb-NO" sz="1400" dirty="0">
              <a:highlight>
                <a:srgbClr val="C0C0C0"/>
              </a:highlight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4AB1A5D3-9E43-4ECE-BED8-80A7B5CDDF65}"/>
              </a:ext>
            </a:extLst>
          </p:cNvPr>
          <p:cNvSpPr txBox="1"/>
          <p:nvPr/>
        </p:nvSpPr>
        <p:spPr>
          <a:xfrm>
            <a:off x="4819200" y="2651957"/>
            <a:ext cx="79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highlight>
                  <a:srgbClr val="C0C0C0"/>
                </a:highlight>
              </a:rPr>
              <a:t>28</a:t>
            </a:r>
            <a:endParaRPr lang="nb-NO" sz="1400" dirty="0">
              <a:highlight>
                <a:srgbClr val="C0C0C0"/>
              </a:highlight>
            </a:endParaRP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87B9B56E-BA28-4D1F-849B-76E47208FD15}"/>
              </a:ext>
            </a:extLst>
          </p:cNvPr>
          <p:cNvSpPr txBox="1"/>
          <p:nvPr/>
        </p:nvSpPr>
        <p:spPr>
          <a:xfrm>
            <a:off x="5528848" y="554854"/>
            <a:ext cx="79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highlight>
                  <a:srgbClr val="C0C0C0"/>
                </a:highlight>
              </a:rPr>
              <a:t>10</a:t>
            </a:r>
            <a:endParaRPr lang="nb-NO" sz="1400" dirty="0">
              <a:highlight>
                <a:srgbClr val="C0C0C0"/>
              </a:highlight>
            </a:endParaRP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30E580DE-EF57-4405-8159-C8FC27F7471C}"/>
              </a:ext>
            </a:extLst>
          </p:cNvPr>
          <p:cNvSpPr txBox="1"/>
          <p:nvPr/>
        </p:nvSpPr>
        <p:spPr>
          <a:xfrm>
            <a:off x="4245538" y="3447600"/>
            <a:ext cx="973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highlight>
                  <a:srgbClr val="C0C0C0"/>
                </a:highlight>
              </a:rPr>
              <a:t>1036</a:t>
            </a:r>
            <a:endParaRPr lang="nb-NO" sz="1400" dirty="0">
              <a:highlight>
                <a:srgbClr val="C0C0C0"/>
              </a:highlight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4135503A-9780-4FD8-8389-54C63EEB3E6F}"/>
              </a:ext>
            </a:extLst>
          </p:cNvPr>
          <p:cNvSpPr txBox="1"/>
          <p:nvPr/>
        </p:nvSpPr>
        <p:spPr>
          <a:xfrm>
            <a:off x="5046698" y="1219620"/>
            <a:ext cx="79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highlight>
                  <a:srgbClr val="C0C0C0"/>
                </a:highlight>
              </a:rPr>
              <a:t>40</a:t>
            </a:r>
            <a:endParaRPr lang="nb-NO" sz="1400" dirty="0">
              <a:highlight>
                <a:srgbClr val="C0C0C0"/>
              </a:highlight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8775ED8D-5B95-4868-B7ED-2D3F339B556B}"/>
              </a:ext>
            </a:extLst>
          </p:cNvPr>
          <p:cNvSpPr txBox="1"/>
          <p:nvPr/>
        </p:nvSpPr>
        <p:spPr>
          <a:xfrm>
            <a:off x="4805177" y="1975498"/>
            <a:ext cx="79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highlight>
                  <a:srgbClr val="C0C0C0"/>
                </a:highlight>
              </a:rPr>
              <a:t>6</a:t>
            </a:r>
            <a:endParaRPr lang="nb-NO" sz="1400" dirty="0">
              <a:highlight>
                <a:srgbClr val="C0C0C0"/>
              </a:highlight>
            </a:endParaRP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93A80592-EB56-4E8C-95AC-A7185F27B456}"/>
              </a:ext>
            </a:extLst>
          </p:cNvPr>
          <p:cNvSpPr txBox="1"/>
          <p:nvPr/>
        </p:nvSpPr>
        <p:spPr>
          <a:xfrm>
            <a:off x="6422250" y="1837477"/>
            <a:ext cx="79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highlight>
                  <a:srgbClr val="C0C0C0"/>
                </a:highlight>
              </a:rPr>
              <a:t>43</a:t>
            </a:r>
            <a:endParaRPr lang="nb-NO" sz="1400" dirty="0">
              <a:highlight>
                <a:srgbClr val="C0C0C0"/>
              </a:highlight>
            </a:endParaRPr>
          </a:p>
        </p:txBody>
      </p:sp>
      <p:graphicFrame>
        <p:nvGraphicFramePr>
          <p:cNvPr id="13" name="Tabell 12">
            <a:extLst>
              <a:ext uri="{FF2B5EF4-FFF2-40B4-BE49-F238E27FC236}">
                <a16:creationId xmlns:a16="http://schemas.microsoft.com/office/drawing/2014/main" id="{1E3CCE13-9FDE-4C26-9F3B-56A06E1FF0E6}"/>
              </a:ext>
            </a:extLst>
          </p:cNvPr>
          <p:cNvGraphicFramePr>
            <a:graphicFrameLocks noGrp="1"/>
          </p:cNvGraphicFramePr>
          <p:nvPr/>
        </p:nvGraphicFramePr>
        <p:xfrm>
          <a:off x="565299" y="1577918"/>
          <a:ext cx="1214228" cy="30531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6036">
                  <a:extLst>
                    <a:ext uri="{9D8B030D-6E8A-4147-A177-3AD203B41FA5}">
                      <a16:colId xmlns:a16="http://schemas.microsoft.com/office/drawing/2014/main" val="15778933"/>
                    </a:ext>
                  </a:extLst>
                </a:gridCol>
                <a:gridCol w="288192">
                  <a:extLst>
                    <a:ext uri="{9D8B030D-6E8A-4147-A177-3AD203B41FA5}">
                      <a16:colId xmlns:a16="http://schemas.microsoft.com/office/drawing/2014/main" val="3933812625"/>
                    </a:ext>
                  </a:extLst>
                </a:gridCol>
              </a:tblGrid>
              <a:tr h="126191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 dirty="0">
                          <a:effectLst/>
                        </a:rPr>
                        <a:t>BERGEN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945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extLst>
                  <a:ext uri="{0D108BD9-81ED-4DB2-BD59-A6C34878D82A}">
                    <a16:rowId xmlns:a16="http://schemas.microsoft.com/office/drawing/2014/main" val="3918403076"/>
                  </a:ext>
                </a:extLst>
              </a:tr>
              <a:tr h="126191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 dirty="0">
                          <a:effectLst/>
                        </a:rPr>
                        <a:t>ASKØY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33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extLst>
                  <a:ext uri="{0D108BD9-81ED-4DB2-BD59-A6C34878D82A}">
                    <a16:rowId xmlns:a16="http://schemas.microsoft.com/office/drawing/2014/main" val="2412579109"/>
                  </a:ext>
                </a:extLst>
              </a:tr>
              <a:tr h="126191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 dirty="0">
                          <a:effectLst/>
                        </a:rPr>
                        <a:t>ØYGARDEN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28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extLst>
                  <a:ext uri="{0D108BD9-81ED-4DB2-BD59-A6C34878D82A}">
                    <a16:rowId xmlns:a16="http://schemas.microsoft.com/office/drawing/2014/main" val="515396608"/>
                  </a:ext>
                </a:extLst>
              </a:tr>
              <a:tr h="126191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 dirty="0">
                          <a:effectLst/>
                        </a:rPr>
                        <a:t>BJØRNAFJORDEN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25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extLst>
                  <a:ext uri="{0D108BD9-81ED-4DB2-BD59-A6C34878D82A}">
                    <a16:rowId xmlns:a16="http://schemas.microsoft.com/office/drawing/2014/main" val="312893263"/>
                  </a:ext>
                </a:extLst>
              </a:tr>
              <a:tr h="126191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 dirty="0">
                          <a:effectLst/>
                        </a:rPr>
                        <a:t>AUSTEVOLL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*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extLst>
                  <a:ext uri="{0D108BD9-81ED-4DB2-BD59-A6C34878D82A}">
                    <a16:rowId xmlns:a16="http://schemas.microsoft.com/office/drawing/2014/main" val="4092886074"/>
                  </a:ext>
                </a:extLst>
              </a:tr>
              <a:tr h="126191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SAMNANGER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*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extLst>
                  <a:ext uri="{0D108BD9-81ED-4DB2-BD59-A6C34878D82A}">
                    <a16:rowId xmlns:a16="http://schemas.microsoft.com/office/drawing/2014/main" val="3884067482"/>
                  </a:ext>
                </a:extLst>
              </a:tr>
              <a:tr h="133420"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 dirty="0">
                          <a:effectLst/>
                        </a:rPr>
                        <a:t>1036</a:t>
                      </a:r>
                      <a:endParaRPr lang="nb-NO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extLst>
                  <a:ext uri="{0D108BD9-81ED-4DB2-BD59-A6C34878D82A}">
                    <a16:rowId xmlns:a16="http://schemas.microsoft.com/office/drawing/2014/main" val="4011601978"/>
                  </a:ext>
                </a:extLst>
              </a:tr>
              <a:tr h="126191"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extLst>
                  <a:ext uri="{0D108BD9-81ED-4DB2-BD59-A6C34878D82A}">
                    <a16:rowId xmlns:a16="http://schemas.microsoft.com/office/drawing/2014/main" val="1836393921"/>
                  </a:ext>
                </a:extLst>
              </a:tr>
              <a:tr h="126191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STORD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18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extLst>
                  <a:ext uri="{0D108BD9-81ED-4DB2-BD59-A6C34878D82A}">
                    <a16:rowId xmlns:a16="http://schemas.microsoft.com/office/drawing/2014/main" val="1224660702"/>
                  </a:ext>
                </a:extLst>
              </a:tr>
              <a:tr h="126191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ETNE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 dirty="0">
                          <a:effectLst/>
                        </a:rPr>
                        <a:t>*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extLst>
                  <a:ext uri="{0D108BD9-81ED-4DB2-BD59-A6C34878D82A}">
                    <a16:rowId xmlns:a16="http://schemas.microsoft.com/office/drawing/2014/main" val="1632377047"/>
                  </a:ext>
                </a:extLst>
              </a:tr>
              <a:tr h="126191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SVEIO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 dirty="0">
                          <a:effectLst/>
                        </a:rPr>
                        <a:t>*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extLst>
                  <a:ext uri="{0D108BD9-81ED-4DB2-BD59-A6C34878D82A}">
                    <a16:rowId xmlns:a16="http://schemas.microsoft.com/office/drawing/2014/main" val="2079456205"/>
                  </a:ext>
                </a:extLst>
              </a:tr>
              <a:tr h="126191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BØMLO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 dirty="0">
                          <a:effectLst/>
                        </a:rPr>
                        <a:t>*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extLst>
                  <a:ext uri="{0D108BD9-81ED-4DB2-BD59-A6C34878D82A}">
                    <a16:rowId xmlns:a16="http://schemas.microsoft.com/office/drawing/2014/main" val="638455344"/>
                  </a:ext>
                </a:extLst>
              </a:tr>
              <a:tr h="126191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KVINNHERAD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 dirty="0">
                          <a:effectLst/>
                        </a:rPr>
                        <a:t>*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extLst>
                  <a:ext uri="{0D108BD9-81ED-4DB2-BD59-A6C34878D82A}">
                    <a16:rowId xmlns:a16="http://schemas.microsoft.com/office/drawing/2014/main" val="3460843351"/>
                  </a:ext>
                </a:extLst>
              </a:tr>
              <a:tr h="126191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FITJAR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 dirty="0">
                          <a:effectLst/>
                        </a:rPr>
                        <a:t>*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extLst>
                  <a:ext uri="{0D108BD9-81ED-4DB2-BD59-A6C34878D82A}">
                    <a16:rowId xmlns:a16="http://schemas.microsoft.com/office/drawing/2014/main" val="1344005446"/>
                  </a:ext>
                </a:extLst>
              </a:tr>
              <a:tr h="126191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TYSNES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 dirty="0">
                          <a:effectLst/>
                        </a:rPr>
                        <a:t>*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extLst>
                  <a:ext uri="{0D108BD9-81ED-4DB2-BD59-A6C34878D82A}">
                    <a16:rowId xmlns:a16="http://schemas.microsoft.com/office/drawing/2014/main" val="2719616133"/>
                  </a:ext>
                </a:extLst>
              </a:tr>
              <a:tr h="126191"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 dirty="0">
                          <a:effectLst/>
                        </a:rPr>
                        <a:t>30</a:t>
                      </a:r>
                      <a:endParaRPr lang="nb-NO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extLst>
                  <a:ext uri="{0D108BD9-81ED-4DB2-BD59-A6C34878D82A}">
                    <a16:rowId xmlns:a16="http://schemas.microsoft.com/office/drawing/2014/main" val="510629123"/>
                  </a:ext>
                </a:extLst>
              </a:tr>
              <a:tr h="126191"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extLst>
                  <a:ext uri="{0D108BD9-81ED-4DB2-BD59-A6C34878D82A}">
                    <a16:rowId xmlns:a16="http://schemas.microsoft.com/office/drawing/2014/main" val="3125493672"/>
                  </a:ext>
                </a:extLst>
              </a:tr>
              <a:tr h="126191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ULLENSVANG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 dirty="0">
                          <a:effectLst/>
                        </a:rPr>
                        <a:t>10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extLst>
                  <a:ext uri="{0D108BD9-81ED-4DB2-BD59-A6C34878D82A}">
                    <a16:rowId xmlns:a16="http://schemas.microsoft.com/office/drawing/2014/main" val="1940223494"/>
                  </a:ext>
                </a:extLst>
              </a:tr>
              <a:tr h="126191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EIDFJORD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 dirty="0">
                          <a:effectLst/>
                        </a:rPr>
                        <a:t>*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extLst>
                  <a:ext uri="{0D108BD9-81ED-4DB2-BD59-A6C34878D82A}">
                    <a16:rowId xmlns:a16="http://schemas.microsoft.com/office/drawing/2014/main" val="266495577"/>
                  </a:ext>
                </a:extLst>
              </a:tr>
              <a:tr h="126191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ULVIK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 dirty="0">
                          <a:effectLst/>
                        </a:rPr>
                        <a:t>*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extLst>
                  <a:ext uri="{0D108BD9-81ED-4DB2-BD59-A6C34878D82A}">
                    <a16:rowId xmlns:a16="http://schemas.microsoft.com/office/drawing/2014/main" val="3866937441"/>
                  </a:ext>
                </a:extLst>
              </a:tr>
              <a:tr h="126191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KVAM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 dirty="0">
                          <a:effectLst/>
                        </a:rPr>
                        <a:t>*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extLst>
                  <a:ext uri="{0D108BD9-81ED-4DB2-BD59-A6C34878D82A}">
                    <a16:rowId xmlns:a16="http://schemas.microsoft.com/office/drawing/2014/main" val="526374511"/>
                  </a:ext>
                </a:extLst>
              </a:tr>
              <a:tr h="126191"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 dirty="0">
                          <a:effectLst/>
                        </a:rPr>
                        <a:t>15</a:t>
                      </a:r>
                      <a:endParaRPr lang="nb-NO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extLst>
                  <a:ext uri="{0D108BD9-81ED-4DB2-BD59-A6C34878D82A}">
                    <a16:rowId xmlns:a16="http://schemas.microsoft.com/office/drawing/2014/main" val="3145383414"/>
                  </a:ext>
                </a:extLst>
              </a:tr>
              <a:tr h="126191"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extLst>
                  <a:ext uri="{0D108BD9-81ED-4DB2-BD59-A6C34878D82A}">
                    <a16:rowId xmlns:a16="http://schemas.microsoft.com/office/drawing/2014/main" val="3942394926"/>
                  </a:ext>
                </a:extLst>
              </a:tr>
              <a:tr h="126191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VOSS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 dirty="0">
                          <a:effectLst/>
                        </a:rPr>
                        <a:t>10</a:t>
                      </a:r>
                      <a:endParaRPr lang="nb-NO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4" marR="5024" marT="5024" marB="0" anchor="b"/>
                </a:tc>
                <a:extLst>
                  <a:ext uri="{0D108BD9-81ED-4DB2-BD59-A6C34878D82A}">
                    <a16:rowId xmlns:a16="http://schemas.microsoft.com/office/drawing/2014/main" val="2017539503"/>
                  </a:ext>
                </a:extLst>
              </a:tr>
            </a:tbl>
          </a:graphicData>
        </a:graphic>
      </p:graphicFrame>
      <p:sp>
        <p:nvSpPr>
          <p:cNvPr id="14" name="TekstSylinder 13">
            <a:extLst>
              <a:ext uri="{FF2B5EF4-FFF2-40B4-BE49-F238E27FC236}">
                <a16:creationId xmlns:a16="http://schemas.microsoft.com/office/drawing/2014/main" id="{0D99A97E-4A6F-4987-826D-5A22E607F2B9}"/>
              </a:ext>
            </a:extLst>
          </p:cNvPr>
          <p:cNvSpPr txBox="1"/>
          <p:nvPr/>
        </p:nvSpPr>
        <p:spPr>
          <a:xfrm>
            <a:off x="565299" y="296290"/>
            <a:ext cx="1341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  <a:latin typeface="+mj-lt"/>
              </a:rPr>
              <a:t>Vestland 1220 medlemmer</a:t>
            </a:r>
          </a:p>
        </p:txBody>
      </p:sp>
      <p:graphicFrame>
        <p:nvGraphicFramePr>
          <p:cNvPr id="15" name="Tabell 14">
            <a:extLst>
              <a:ext uri="{FF2B5EF4-FFF2-40B4-BE49-F238E27FC236}">
                <a16:creationId xmlns:a16="http://schemas.microsoft.com/office/drawing/2014/main" id="{29093900-1CAF-4D95-8070-3B4E07E555B5}"/>
              </a:ext>
            </a:extLst>
          </p:cNvPr>
          <p:cNvGraphicFramePr>
            <a:graphicFrameLocks noGrp="1"/>
          </p:cNvGraphicFramePr>
          <p:nvPr/>
        </p:nvGraphicFramePr>
        <p:xfrm>
          <a:off x="2309814" y="243275"/>
          <a:ext cx="1122783" cy="43877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1905">
                  <a:extLst>
                    <a:ext uri="{9D8B030D-6E8A-4147-A177-3AD203B41FA5}">
                      <a16:colId xmlns:a16="http://schemas.microsoft.com/office/drawing/2014/main" val="1331508912"/>
                    </a:ext>
                  </a:extLst>
                </a:gridCol>
                <a:gridCol w="160878">
                  <a:extLst>
                    <a:ext uri="{9D8B030D-6E8A-4147-A177-3AD203B41FA5}">
                      <a16:colId xmlns:a16="http://schemas.microsoft.com/office/drawing/2014/main" val="203777421"/>
                    </a:ext>
                  </a:extLst>
                </a:gridCol>
              </a:tblGrid>
              <a:tr h="100630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 dirty="0">
                          <a:effectLst/>
                        </a:rPr>
                        <a:t>ALVER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15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extLst>
                  <a:ext uri="{0D108BD9-81ED-4DB2-BD59-A6C34878D82A}">
                    <a16:rowId xmlns:a16="http://schemas.microsoft.com/office/drawing/2014/main" val="2086917539"/>
                  </a:ext>
                </a:extLst>
              </a:tr>
              <a:tr h="100630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 dirty="0">
                          <a:effectLst/>
                        </a:rPr>
                        <a:t>VAKSDAL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*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extLst>
                  <a:ext uri="{0D108BD9-81ED-4DB2-BD59-A6C34878D82A}">
                    <a16:rowId xmlns:a16="http://schemas.microsoft.com/office/drawing/2014/main" val="3681422672"/>
                  </a:ext>
                </a:extLst>
              </a:tr>
              <a:tr h="100630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 dirty="0">
                          <a:effectLst/>
                        </a:rPr>
                        <a:t>MODALEN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*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extLst>
                  <a:ext uri="{0D108BD9-81ED-4DB2-BD59-A6C34878D82A}">
                    <a16:rowId xmlns:a16="http://schemas.microsoft.com/office/drawing/2014/main" val="3184779188"/>
                  </a:ext>
                </a:extLst>
              </a:tr>
              <a:tr h="100630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 dirty="0">
                          <a:effectLst/>
                        </a:rPr>
                        <a:t>OSTERØY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*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extLst>
                  <a:ext uri="{0D108BD9-81ED-4DB2-BD59-A6C34878D82A}">
                    <a16:rowId xmlns:a16="http://schemas.microsoft.com/office/drawing/2014/main" val="1658747792"/>
                  </a:ext>
                </a:extLst>
              </a:tr>
              <a:tr h="100630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AUSTRHEIM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*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extLst>
                  <a:ext uri="{0D108BD9-81ED-4DB2-BD59-A6C34878D82A}">
                    <a16:rowId xmlns:a16="http://schemas.microsoft.com/office/drawing/2014/main" val="182764326"/>
                  </a:ext>
                </a:extLst>
              </a:tr>
              <a:tr h="100630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 dirty="0">
                          <a:effectLst/>
                        </a:rPr>
                        <a:t>FEDJE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*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extLst>
                  <a:ext uri="{0D108BD9-81ED-4DB2-BD59-A6C34878D82A}">
                    <a16:rowId xmlns:a16="http://schemas.microsoft.com/office/drawing/2014/main" val="240770094"/>
                  </a:ext>
                </a:extLst>
              </a:tr>
              <a:tr h="100630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 dirty="0">
                          <a:effectLst/>
                        </a:rPr>
                        <a:t>MASFJORDEN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*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extLst>
                  <a:ext uri="{0D108BD9-81ED-4DB2-BD59-A6C34878D82A}">
                    <a16:rowId xmlns:a16="http://schemas.microsoft.com/office/drawing/2014/main" val="1300398869"/>
                  </a:ext>
                </a:extLst>
              </a:tr>
              <a:tr h="100630"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 dirty="0">
                          <a:effectLst/>
                        </a:rPr>
                        <a:t>28</a:t>
                      </a:r>
                      <a:endParaRPr lang="nb-NO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extLst>
                  <a:ext uri="{0D108BD9-81ED-4DB2-BD59-A6C34878D82A}">
                    <a16:rowId xmlns:a16="http://schemas.microsoft.com/office/drawing/2014/main" val="2220962290"/>
                  </a:ext>
                </a:extLst>
              </a:tr>
              <a:tr h="100630"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extLst>
                  <a:ext uri="{0D108BD9-81ED-4DB2-BD59-A6C34878D82A}">
                    <a16:rowId xmlns:a16="http://schemas.microsoft.com/office/drawing/2014/main" val="976967077"/>
                  </a:ext>
                </a:extLst>
              </a:tr>
              <a:tr h="100630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 dirty="0">
                          <a:effectLst/>
                        </a:rPr>
                        <a:t>GULEN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*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extLst>
                  <a:ext uri="{0D108BD9-81ED-4DB2-BD59-A6C34878D82A}">
                    <a16:rowId xmlns:a16="http://schemas.microsoft.com/office/drawing/2014/main" val="992690028"/>
                  </a:ext>
                </a:extLst>
              </a:tr>
              <a:tr h="100630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SOLUND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*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extLst>
                  <a:ext uri="{0D108BD9-81ED-4DB2-BD59-A6C34878D82A}">
                    <a16:rowId xmlns:a16="http://schemas.microsoft.com/office/drawing/2014/main" val="1496032980"/>
                  </a:ext>
                </a:extLst>
              </a:tr>
              <a:tr h="100630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 dirty="0">
                          <a:effectLst/>
                        </a:rPr>
                        <a:t>HYLLESTAD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*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extLst>
                  <a:ext uri="{0D108BD9-81ED-4DB2-BD59-A6C34878D82A}">
                    <a16:rowId xmlns:a16="http://schemas.microsoft.com/office/drawing/2014/main" val="2659830715"/>
                  </a:ext>
                </a:extLst>
              </a:tr>
              <a:tr h="100630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HØYANGER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*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extLst>
                  <a:ext uri="{0D108BD9-81ED-4DB2-BD59-A6C34878D82A}">
                    <a16:rowId xmlns:a16="http://schemas.microsoft.com/office/drawing/2014/main" val="358894455"/>
                  </a:ext>
                </a:extLst>
              </a:tr>
              <a:tr h="100630"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 dirty="0">
                          <a:effectLst/>
                        </a:rPr>
                        <a:t>6</a:t>
                      </a:r>
                      <a:endParaRPr lang="nb-NO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extLst>
                  <a:ext uri="{0D108BD9-81ED-4DB2-BD59-A6C34878D82A}">
                    <a16:rowId xmlns:a16="http://schemas.microsoft.com/office/drawing/2014/main" val="929768804"/>
                  </a:ext>
                </a:extLst>
              </a:tr>
              <a:tr h="100630"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extLst>
                  <a:ext uri="{0D108BD9-81ED-4DB2-BD59-A6C34878D82A}">
                    <a16:rowId xmlns:a16="http://schemas.microsoft.com/office/drawing/2014/main" val="859557904"/>
                  </a:ext>
                </a:extLst>
              </a:tr>
              <a:tr h="100630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 dirty="0">
                          <a:effectLst/>
                        </a:rPr>
                        <a:t>SOGNDAL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34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extLst>
                  <a:ext uri="{0D108BD9-81ED-4DB2-BD59-A6C34878D82A}">
                    <a16:rowId xmlns:a16="http://schemas.microsoft.com/office/drawing/2014/main" val="651120730"/>
                  </a:ext>
                </a:extLst>
              </a:tr>
              <a:tr h="100630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VIK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*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extLst>
                  <a:ext uri="{0D108BD9-81ED-4DB2-BD59-A6C34878D82A}">
                    <a16:rowId xmlns:a16="http://schemas.microsoft.com/office/drawing/2014/main" val="211551168"/>
                  </a:ext>
                </a:extLst>
              </a:tr>
              <a:tr h="100630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AURLAND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*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extLst>
                  <a:ext uri="{0D108BD9-81ED-4DB2-BD59-A6C34878D82A}">
                    <a16:rowId xmlns:a16="http://schemas.microsoft.com/office/drawing/2014/main" val="4209361878"/>
                  </a:ext>
                </a:extLst>
              </a:tr>
              <a:tr h="100630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 dirty="0">
                          <a:effectLst/>
                        </a:rPr>
                        <a:t>LÆRDAL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*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extLst>
                  <a:ext uri="{0D108BD9-81ED-4DB2-BD59-A6C34878D82A}">
                    <a16:rowId xmlns:a16="http://schemas.microsoft.com/office/drawing/2014/main" val="2720777802"/>
                  </a:ext>
                </a:extLst>
              </a:tr>
              <a:tr h="100630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ÅRDAL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*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extLst>
                  <a:ext uri="{0D108BD9-81ED-4DB2-BD59-A6C34878D82A}">
                    <a16:rowId xmlns:a16="http://schemas.microsoft.com/office/drawing/2014/main" val="777468388"/>
                  </a:ext>
                </a:extLst>
              </a:tr>
              <a:tr h="100630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LUSTER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*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extLst>
                  <a:ext uri="{0D108BD9-81ED-4DB2-BD59-A6C34878D82A}">
                    <a16:rowId xmlns:a16="http://schemas.microsoft.com/office/drawing/2014/main" val="1996961165"/>
                  </a:ext>
                </a:extLst>
              </a:tr>
              <a:tr h="100630"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 dirty="0">
                          <a:effectLst/>
                        </a:rPr>
                        <a:t>43</a:t>
                      </a:r>
                      <a:endParaRPr lang="nb-NO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extLst>
                  <a:ext uri="{0D108BD9-81ED-4DB2-BD59-A6C34878D82A}">
                    <a16:rowId xmlns:a16="http://schemas.microsoft.com/office/drawing/2014/main" val="1819548631"/>
                  </a:ext>
                </a:extLst>
              </a:tr>
              <a:tr h="100630"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extLst>
                  <a:ext uri="{0D108BD9-81ED-4DB2-BD59-A6C34878D82A}">
                    <a16:rowId xmlns:a16="http://schemas.microsoft.com/office/drawing/2014/main" val="2760916510"/>
                  </a:ext>
                </a:extLst>
              </a:tr>
              <a:tr h="100630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 dirty="0">
                          <a:effectLst/>
                        </a:rPr>
                        <a:t>SUNNFJORD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27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extLst>
                  <a:ext uri="{0D108BD9-81ED-4DB2-BD59-A6C34878D82A}">
                    <a16:rowId xmlns:a16="http://schemas.microsoft.com/office/drawing/2014/main" val="1038515430"/>
                  </a:ext>
                </a:extLst>
              </a:tr>
              <a:tr h="100630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KINN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8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extLst>
                  <a:ext uri="{0D108BD9-81ED-4DB2-BD59-A6C34878D82A}">
                    <a16:rowId xmlns:a16="http://schemas.microsoft.com/office/drawing/2014/main" val="2809001269"/>
                  </a:ext>
                </a:extLst>
              </a:tr>
              <a:tr h="100630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 dirty="0">
                          <a:effectLst/>
                        </a:rPr>
                        <a:t>ASKVOLL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*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extLst>
                  <a:ext uri="{0D108BD9-81ED-4DB2-BD59-A6C34878D82A}">
                    <a16:rowId xmlns:a16="http://schemas.microsoft.com/office/drawing/2014/main" val="1844703835"/>
                  </a:ext>
                </a:extLst>
              </a:tr>
              <a:tr h="100630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 dirty="0">
                          <a:effectLst/>
                        </a:rPr>
                        <a:t>FJALER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*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extLst>
                  <a:ext uri="{0D108BD9-81ED-4DB2-BD59-A6C34878D82A}">
                    <a16:rowId xmlns:a16="http://schemas.microsoft.com/office/drawing/2014/main" val="1125990773"/>
                  </a:ext>
                </a:extLst>
              </a:tr>
              <a:tr h="100630"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 dirty="0">
                          <a:effectLst/>
                        </a:rPr>
                        <a:t>40</a:t>
                      </a:r>
                      <a:endParaRPr lang="nb-NO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extLst>
                  <a:ext uri="{0D108BD9-81ED-4DB2-BD59-A6C34878D82A}">
                    <a16:rowId xmlns:a16="http://schemas.microsoft.com/office/drawing/2014/main" val="208866198"/>
                  </a:ext>
                </a:extLst>
              </a:tr>
              <a:tr h="100630"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extLst>
                  <a:ext uri="{0D108BD9-81ED-4DB2-BD59-A6C34878D82A}">
                    <a16:rowId xmlns:a16="http://schemas.microsoft.com/office/drawing/2014/main" val="115797194"/>
                  </a:ext>
                </a:extLst>
              </a:tr>
              <a:tr h="100630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 dirty="0">
                          <a:effectLst/>
                        </a:rPr>
                        <a:t>BREMANGER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*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extLst>
                  <a:ext uri="{0D108BD9-81ED-4DB2-BD59-A6C34878D82A}">
                    <a16:rowId xmlns:a16="http://schemas.microsoft.com/office/drawing/2014/main" val="779504894"/>
                  </a:ext>
                </a:extLst>
              </a:tr>
              <a:tr h="100630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 dirty="0">
                          <a:effectLst/>
                        </a:rPr>
                        <a:t>KINN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*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extLst>
                  <a:ext uri="{0D108BD9-81ED-4DB2-BD59-A6C34878D82A}">
                    <a16:rowId xmlns:a16="http://schemas.microsoft.com/office/drawing/2014/main" val="1938423173"/>
                  </a:ext>
                </a:extLst>
              </a:tr>
              <a:tr h="100630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 dirty="0">
                          <a:effectLst/>
                        </a:rPr>
                        <a:t>STAD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*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extLst>
                  <a:ext uri="{0D108BD9-81ED-4DB2-BD59-A6C34878D82A}">
                    <a16:rowId xmlns:a16="http://schemas.microsoft.com/office/drawing/2014/main" val="2633498383"/>
                  </a:ext>
                </a:extLst>
              </a:tr>
              <a:tr h="100630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 dirty="0">
                          <a:effectLst/>
                        </a:rPr>
                        <a:t>GLOPPEN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*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extLst>
                  <a:ext uri="{0D108BD9-81ED-4DB2-BD59-A6C34878D82A}">
                    <a16:rowId xmlns:a16="http://schemas.microsoft.com/office/drawing/2014/main" val="2373725822"/>
                  </a:ext>
                </a:extLst>
              </a:tr>
              <a:tr h="100630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 dirty="0">
                          <a:effectLst/>
                        </a:rPr>
                        <a:t>STRYN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*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extLst>
                  <a:ext uri="{0D108BD9-81ED-4DB2-BD59-A6C34878D82A}">
                    <a16:rowId xmlns:a16="http://schemas.microsoft.com/office/drawing/2014/main" val="3226305558"/>
                  </a:ext>
                </a:extLst>
              </a:tr>
              <a:tr h="100630">
                <a:tc>
                  <a:txBody>
                    <a:bodyPr/>
                    <a:lstStyle/>
                    <a:p>
                      <a:pPr algn="l" fontAlgn="b"/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 dirty="0">
                          <a:effectLst/>
                        </a:rPr>
                        <a:t>10</a:t>
                      </a:r>
                      <a:endParaRPr lang="nb-NO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45" marR="3445" marT="3445" marB="0" anchor="b"/>
                </a:tc>
                <a:extLst>
                  <a:ext uri="{0D108BD9-81ED-4DB2-BD59-A6C34878D82A}">
                    <a16:rowId xmlns:a16="http://schemas.microsoft.com/office/drawing/2014/main" val="1708813401"/>
                  </a:ext>
                </a:extLst>
              </a:tr>
            </a:tbl>
          </a:graphicData>
        </a:graphic>
      </p:graphicFrame>
      <p:sp>
        <p:nvSpPr>
          <p:cNvPr id="16" name="TekstSylinder 15">
            <a:extLst>
              <a:ext uri="{FF2B5EF4-FFF2-40B4-BE49-F238E27FC236}">
                <a16:creationId xmlns:a16="http://schemas.microsoft.com/office/drawing/2014/main" id="{F7C66BE9-50EA-4986-8FAD-0A238B272534}"/>
              </a:ext>
            </a:extLst>
          </p:cNvPr>
          <p:cNvSpPr txBox="1"/>
          <p:nvPr/>
        </p:nvSpPr>
        <p:spPr>
          <a:xfrm>
            <a:off x="477273" y="4793510"/>
            <a:ext cx="22762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i="1" dirty="0"/>
              <a:t>* 5 eller færre medlemmer </a:t>
            </a:r>
          </a:p>
        </p:txBody>
      </p:sp>
    </p:spTree>
    <p:extLst>
      <p:ext uri="{BB962C8B-B14F-4D97-AF65-F5344CB8AC3E}">
        <p14:creationId xmlns:p14="http://schemas.microsoft.com/office/powerpoint/2010/main" val="381558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D0140132-3E94-4DDD-9879-04D6ADEC1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F2A7AE3A-B4F1-4415-AE3C-333381EBD701}" type="slidenum">
              <a:rPr lang="nb-NO" smtClean="0"/>
              <a:pPr/>
              <a:t>6</a:t>
            </a:fld>
            <a:endParaRPr lang="nb-NO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77ECC210-4ED6-4FD2-A8E2-F57C95C47BFE}"/>
              </a:ext>
            </a:extLst>
          </p:cNvPr>
          <p:cNvSpPr txBox="1"/>
          <p:nvPr/>
        </p:nvSpPr>
        <p:spPr>
          <a:xfrm>
            <a:off x="368723" y="342477"/>
            <a:ext cx="240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  <a:latin typeface="+mj-lt"/>
              </a:rPr>
              <a:t>Rogaland 734 medlemmer</a:t>
            </a:r>
          </a:p>
        </p:txBody>
      </p:sp>
      <p:pic>
        <p:nvPicPr>
          <p:cNvPr id="4098" name="Picture 2" descr="Bilderesultater for kart regioner rogaland">
            <a:extLst>
              <a:ext uri="{FF2B5EF4-FFF2-40B4-BE49-F238E27FC236}">
                <a16:creationId xmlns:a16="http://schemas.microsoft.com/office/drawing/2014/main" id="{236476D0-7D70-4ADD-91CF-3B3599732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00" y="12700"/>
            <a:ext cx="3810000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67ADDB6C-17AA-4AC4-9180-E00BCE394373}"/>
              </a:ext>
            </a:extLst>
          </p:cNvPr>
          <p:cNvGraphicFramePr>
            <a:graphicFrameLocks noGrp="1"/>
          </p:cNvGraphicFramePr>
          <p:nvPr/>
        </p:nvGraphicFramePr>
        <p:xfrm>
          <a:off x="463550" y="853760"/>
          <a:ext cx="1627704" cy="30466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5754">
                  <a:extLst>
                    <a:ext uri="{9D8B030D-6E8A-4147-A177-3AD203B41FA5}">
                      <a16:colId xmlns:a16="http://schemas.microsoft.com/office/drawing/2014/main" val="1175758904"/>
                    </a:ext>
                  </a:extLst>
                </a:gridCol>
                <a:gridCol w="411950">
                  <a:extLst>
                    <a:ext uri="{9D8B030D-6E8A-4147-A177-3AD203B41FA5}">
                      <a16:colId xmlns:a16="http://schemas.microsoft.com/office/drawing/2014/main" val="2772076694"/>
                    </a:ext>
                  </a:extLst>
                </a:gridCol>
              </a:tblGrid>
              <a:tr h="150713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dirty="0">
                          <a:effectLst/>
                          <a:latin typeface="+mn-lt"/>
                        </a:rPr>
                        <a:t>EIGERSUND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  <a:latin typeface="+mn-lt"/>
                        </a:rPr>
                        <a:t>10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36" marR="7536" marT="7536" marB="0" anchor="b"/>
                </a:tc>
                <a:extLst>
                  <a:ext uri="{0D108BD9-81ED-4DB2-BD59-A6C34878D82A}">
                    <a16:rowId xmlns:a16="http://schemas.microsoft.com/office/drawing/2014/main" val="1619615932"/>
                  </a:ext>
                </a:extLst>
              </a:tr>
              <a:tr h="150713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dirty="0">
                          <a:effectLst/>
                          <a:latin typeface="+mn-lt"/>
                        </a:rPr>
                        <a:t>SOKNDAL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  <a:latin typeface="+mn-lt"/>
                        </a:rPr>
                        <a:t>*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36" marR="7536" marT="7536" marB="0" anchor="b"/>
                </a:tc>
                <a:extLst>
                  <a:ext uri="{0D108BD9-81ED-4DB2-BD59-A6C34878D82A}">
                    <a16:rowId xmlns:a16="http://schemas.microsoft.com/office/drawing/2014/main" val="1221796622"/>
                  </a:ext>
                </a:extLst>
              </a:tr>
              <a:tr h="150713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dirty="0">
                          <a:effectLst/>
                          <a:latin typeface="+mn-lt"/>
                        </a:rPr>
                        <a:t>LUND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  <a:latin typeface="+mn-lt"/>
                        </a:rPr>
                        <a:t>*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36" marR="7536" marT="7536" marB="0" anchor="b"/>
                </a:tc>
                <a:extLst>
                  <a:ext uri="{0D108BD9-81ED-4DB2-BD59-A6C34878D82A}">
                    <a16:rowId xmlns:a16="http://schemas.microsoft.com/office/drawing/2014/main" val="3603482244"/>
                  </a:ext>
                </a:extLst>
              </a:tr>
              <a:tr h="150713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dirty="0">
                          <a:effectLst/>
                          <a:latin typeface="+mn-lt"/>
                        </a:rPr>
                        <a:t>BJERKREIM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  <a:latin typeface="+mn-lt"/>
                        </a:rPr>
                        <a:t>2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36" marR="7536" marT="7536" marB="0" anchor="b"/>
                </a:tc>
                <a:extLst>
                  <a:ext uri="{0D108BD9-81ED-4DB2-BD59-A6C34878D82A}">
                    <a16:rowId xmlns:a16="http://schemas.microsoft.com/office/drawing/2014/main" val="3263841211"/>
                  </a:ext>
                </a:extLst>
              </a:tr>
              <a:tr h="150713"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u="none" strike="noStrike" dirty="0">
                          <a:effectLst/>
                          <a:latin typeface="+mn-lt"/>
                        </a:rPr>
                        <a:t>12</a:t>
                      </a:r>
                      <a:endParaRPr lang="nb-NO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36" marR="7536" marT="7536" marB="0" anchor="b"/>
                </a:tc>
                <a:extLst>
                  <a:ext uri="{0D108BD9-81ED-4DB2-BD59-A6C34878D82A}">
                    <a16:rowId xmlns:a16="http://schemas.microsoft.com/office/drawing/2014/main" val="346982229"/>
                  </a:ext>
                </a:extLst>
              </a:tr>
              <a:tr h="150713"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36" marR="7536" marT="7536" marB="0" anchor="b"/>
                </a:tc>
                <a:extLst>
                  <a:ext uri="{0D108BD9-81ED-4DB2-BD59-A6C34878D82A}">
                    <a16:rowId xmlns:a16="http://schemas.microsoft.com/office/drawing/2014/main" val="1159845061"/>
                  </a:ext>
                </a:extLst>
              </a:tr>
              <a:tr h="150713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  <a:latin typeface="+mn-lt"/>
                        </a:rPr>
                        <a:t>STAVANGER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 dirty="0">
                          <a:effectLst/>
                          <a:latin typeface="+mn-lt"/>
                        </a:rPr>
                        <a:t>407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36" marR="7536" marT="7536" marB="0" anchor="b"/>
                </a:tc>
                <a:extLst>
                  <a:ext uri="{0D108BD9-81ED-4DB2-BD59-A6C34878D82A}">
                    <a16:rowId xmlns:a16="http://schemas.microsoft.com/office/drawing/2014/main" val="1382972662"/>
                  </a:ext>
                </a:extLst>
              </a:tr>
              <a:tr h="150713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  <a:latin typeface="+mn-lt"/>
                        </a:rPr>
                        <a:t>SANDNES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 dirty="0">
                          <a:effectLst/>
                          <a:latin typeface="+mn-lt"/>
                        </a:rPr>
                        <a:t>115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36" marR="7536" marT="7536" marB="0" anchor="b"/>
                </a:tc>
                <a:extLst>
                  <a:ext uri="{0D108BD9-81ED-4DB2-BD59-A6C34878D82A}">
                    <a16:rowId xmlns:a16="http://schemas.microsoft.com/office/drawing/2014/main" val="2262572485"/>
                  </a:ext>
                </a:extLst>
              </a:tr>
              <a:tr h="150713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  <a:latin typeface="+mn-lt"/>
                        </a:rPr>
                        <a:t>RANDABERG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 dirty="0">
                          <a:effectLst/>
                          <a:latin typeface="+mn-lt"/>
                        </a:rPr>
                        <a:t>15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36" marR="7536" marT="7536" marB="0" anchor="b"/>
                </a:tc>
                <a:extLst>
                  <a:ext uri="{0D108BD9-81ED-4DB2-BD59-A6C34878D82A}">
                    <a16:rowId xmlns:a16="http://schemas.microsoft.com/office/drawing/2014/main" val="3437936287"/>
                  </a:ext>
                </a:extLst>
              </a:tr>
              <a:tr h="150713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  <a:latin typeface="+mn-lt"/>
                        </a:rPr>
                        <a:t>SOLA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 dirty="0">
                          <a:effectLst/>
                          <a:latin typeface="+mn-lt"/>
                        </a:rPr>
                        <a:t>35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36" marR="7536" marT="7536" marB="0" anchor="b"/>
                </a:tc>
                <a:extLst>
                  <a:ext uri="{0D108BD9-81ED-4DB2-BD59-A6C34878D82A}">
                    <a16:rowId xmlns:a16="http://schemas.microsoft.com/office/drawing/2014/main" val="4159397177"/>
                  </a:ext>
                </a:extLst>
              </a:tr>
              <a:tr h="150713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  <a:latin typeface="+mn-lt"/>
                        </a:rPr>
                        <a:t>KLEPP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 dirty="0">
                          <a:effectLst/>
                          <a:latin typeface="+mn-lt"/>
                        </a:rPr>
                        <a:t>15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36" marR="7536" marT="7536" marB="0" anchor="b"/>
                </a:tc>
                <a:extLst>
                  <a:ext uri="{0D108BD9-81ED-4DB2-BD59-A6C34878D82A}">
                    <a16:rowId xmlns:a16="http://schemas.microsoft.com/office/drawing/2014/main" val="195736503"/>
                  </a:ext>
                </a:extLst>
              </a:tr>
              <a:tr h="150713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  <a:latin typeface="+mn-lt"/>
                        </a:rPr>
                        <a:t>TIME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 dirty="0">
                          <a:effectLst/>
                          <a:latin typeface="+mn-lt"/>
                        </a:rPr>
                        <a:t>25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36" marR="7536" marT="7536" marB="0" anchor="b"/>
                </a:tc>
                <a:extLst>
                  <a:ext uri="{0D108BD9-81ED-4DB2-BD59-A6C34878D82A}">
                    <a16:rowId xmlns:a16="http://schemas.microsoft.com/office/drawing/2014/main" val="2531937511"/>
                  </a:ext>
                </a:extLst>
              </a:tr>
              <a:tr h="150713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  <a:latin typeface="+mn-lt"/>
                        </a:rPr>
                        <a:t>HÅ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 dirty="0">
                          <a:effectLst/>
                          <a:latin typeface="+mn-lt"/>
                        </a:rPr>
                        <a:t>8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36" marR="7536" marT="7536" marB="0" anchor="b"/>
                </a:tc>
                <a:extLst>
                  <a:ext uri="{0D108BD9-81ED-4DB2-BD59-A6C34878D82A}">
                    <a16:rowId xmlns:a16="http://schemas.microsoft.com/office/drawing/2014/main" val="2214446687"/>
                  </a:ext>
                </a:extLst>
              </a:tr>
              <a:tr h="150713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  <a:latin typeface="+mn-lt"/>
                        </a:rPr>
                        <a:t>GJESDAL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 dirty="0">
                          <a:effectLst/>
                          <a:latin typeface="+mn-lt"/>
                        </a:rPr>
                        <a:t>9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36" marR="7536" marT="7536" marB="0" anchor="b"/>
                </a:tc>
                <a:extLst>
                  <a:ext uri="{0D108BD9-81ED-4DB2-BD59-A6C34878D82A}">
                    <a16:rowId xmlns:a16="http://schemas.microsoft.com/office/drawing/2014/main" val="2776239412"/>
                  </a:ext>
                </a:extLst>
              </a:tr>
              <a:tr h="150713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  <a:latin typeface="+mn-lt"/>
                        </a:rPr>
                        <a:t>KVITSØY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 dirty="0">
                          <a:effectLst/>
                          <a:latin typeface="+mn-lt"/>
                        </a:rPr>
                        <a:t>1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36" marR="7536" marT="7536" marB="0" anchor="b"/>
                </a:tc>
                <a:extLst>
                  <a:ext uri="{0D108BD9-81ED-4DB2-BD59-A6C34878D82A}">
                    <a16:rowId xmlns:a16="http://schemas.microsoft.com/office/drawing/2014/main" val="1191471846"/>
                  </a:ext>
                </a:extLst>
              </a:tr>
              <a:tr h="150713"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u="none" strike="noStrike" dirty="0">
                          <a:effectLst/>
                          <a:latin typeface="+mn-lt"/>
                        </a:rPr>
                        <a:t>630</a:t>
                      </a:r>
                      <a:endParaRPr lang="nb-NO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36" marR="7536" marT="7536" marB="0" anchor="b"/>
                </a:tc>
                <a:extLst>
                  <a:ext uri="{0D108BD9-81ED-4DB2-BD59-A6C34878D82A}">
                    <a16:rowId xmlns:a16="http://schemas.microsoft.com/office/drawing/2014/main" val="339212339"/>
                  </a:ext>
                </a:extLst>
              </a:tr>
            </a:tbl>
          </a:graphicData>
        </a:graphic>
      </p:graphicFrame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5F59C8A2-466A-43A1-AC5B-E84530C4DB29}"/>
              </a:ext>
            </a:extLst>
          </p:cNvPr>
          <p:cNvGraphicFramePr>
            <a:graphicFrameLocks noGrp="1"/>
          </p:cNvGraphicFramePr>
          <p:nvPr/>
        </p:nvGraphicFramePr>
        <p:xfrm>
          <a:off x="2327374" y="853760"/>
          <a:ext cx="1743400" cy="24980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5730">
                  <a:extLst>
                    <a:ext uri="{9D8B030D-6E8A-4147-A177-3AD203B41FA5}">
                      <a16:colId xmlns:a16="http://schemas.microsoft.com/office/drawing/2014/main" val="3156445774"/>
                    </a:ext>
                  </a:extLst>
                </a:gridCol>
                <a:gridCol w="367670">
                  <a:extLst>
                    <a:ext uri="{9D8B030D-6E8A-4147-A177-3AD203B41FA5}">
                      <a16:colId xmlns:a16="http://schemas.microsoft.com/office/drawing/2014/main" val="2240169617"/>
                    </a:ext>
                  </a:extLst>
                </a:gridCol>
              </a:tblGrid>
              <a:tr h="185493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 dirty="0">
                          <a:effectLst/>
                          <a:latin typeface="+mn-lt"/>
                        </a:rPr>
                        <a:t>HAUGESUND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75" marR="9275" marT="92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  <a:latin typeface="+mn-lt"/>
                        </a:rPr>
                        <a:t>48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75" marR="9275" marT="9275" marB="0" anchor="b"/>
                </a:tc>
                <a:extLst>
                  <a:ext uri="{0D108BD9-81ED-4DB2-BD59-A6C34878D82A}">
                    <a16:rowId xmlns:a16="http://schemas.microsoft.com/office/drawing/2014/main" val="2500413241"/>
                  </a:ext>
                </a:extLst>
              </a:tr>
              <a:tr h="185493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  <a:latin typeface="+mn-lt"/>
                        </a:rPr>
                        <a:t>KARMØY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75" marR="9275" marT="92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  <a:latin typeface="+mn-lt"/>
                        </a:rPr>
                        <a:t>22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75" marR="9275" marT="9275" marB="0" anchor="b"/>
                </a:tc>
                <a:extLst>
                  <a:ext uri="{0D108BD9-81ED-4DB2-BD59-A6C34878D82A}">
                    <a16:rowId xmlns:a16="http://schemas.microsoft.com/office/drawing/2014/main" val="262435656"/>
                  </a:ext>
                </a:extLst>
              </a:tr>
              <a:tr h="185493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  <a:latin typeface="+mn-lt"/>
                        </a:rPr>
                        <a:t>TYSVÆR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75" marR="9275" marT="92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  <a:latin typeface="+mn-lt"/>
                        </a:rPr>
                        <a:t>6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75" marR="9275" marT="9275" marB="0" anchor="b"/>
                </a:tc>
                <a:extLst>
                  <a:ext uri="{0D108BD9-81ED-4DB2-BD59-A6C34878D82A}">
                    <a16:rowId xmlns:a16="http://schemas.microsoft.com/office/drawing/2014/main" val="3943665549"/>
                  </a:ext>
                </a:extLst>
              </a:tr>
              <a:tr h="185493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  <a:latin typeface="+mn-lt"/>
                        </a:rPr>
                        <a:t>VINDAFJORD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75" marR="9275" marT="92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  <a:latin typeface="+mn-lt"/>
                        </a:rPr>
                        <a:t>4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75" marR="9275" marT="9275" marB="0" anchor="b"/>
                </a:tc>
                <a:extLst>
                  <a:ext uri="{0D108BD9-81ED-4DB2-BD59-A6C34878D82A}">
                    <a16:rowId xmlns:a16="http://schemas.microsoft.com/office/drawing/2014/main" val="2825480548"/>
                  </a:ext>
                </a:extLst>
              </a:tr>
              <a:tr h="185493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  <a:latin typeface="+mn-lt"/>
                        </a:rPr>
                        <a:t>BOKN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75" marR="9275" marT="92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  <a:latin typeface="+mn-lt"/>
                        </a:rPr>
                        <a:t>*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75" marR="9275" marT="9275" marB="0" anchor="b"/>
                </a:tc>
                <a:extLst>
                  <a:ext uri="{0D108BD9-81ED-4DB2-BD59-A6C34878D82A}">
                    <a16:rowId xmlns:a16="http://schemas.microsoft.com/office/drawing/2014/main" val="2681348677"/>
                  </a:ext>
                </a:extLst>
              </a:tr>
              <a:tr h="185493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  <a:latin typeface="+mn-lt"/>
                        </a:rPr>
                        <a:t>UTSIRA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75" marR="9275" marT="92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  <a:latin typeface="+mn-lt"/>
                        </a:rPr>
                        <a:t>*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75" marR="9275" marT="9275" marB="0" anchor="b"/>
                </a:tc>
                <a:extLst>
                  <a:ext uri="{0D108BD9-81ED-4DB2-BD59-A6C34878D82A}">
                    <a16:rowId xmlns:a16="http://schemas.microsoft.com/office/drawing/2014/main" val="1215358454"/>
                  </a:ext>
                </a:extLst>
              </a:tr>
              <a:tr h="185493"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75" marR="9275" marT="92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u="none" strike="noStrike" dirty="0">
                          <a:effectLst/>
                          <a:latin typeface="+mn-lt"/>
                        </a:rPr>
                        <a:t>80</a:t>
                      </a:r>
                      <a:endParaRPr lang="nb-NO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75" marR="9275" marT="9275" marB="0" anchor="b"/>
                </a:tc>
                <a:extLst>
                  <a:ext uri="{0D108BD9-81ED-4DB2-BD59-A6C34878D82A}">
                    <a16:rowId xmlns:a16="http://schemas.microsoft.com/office/drawing/2014/main" val="4008289372"/>
                  </a:ext>
                </a:extLst>
              </a:tr>
              <a:tr h="185493"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75" marR="9275" marT="92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75" marR="9275" marT="9275" marB="0" anchor="b"/>
                </a:tc>
                <a:extLst>
                  <a:ext uri="{0D108BD9-81ED-4DB2-BD59-A6C34878D82A}">
                    <a16:rowId xmlns:a16="http://schemas.microsoft.com/office/drawing/2014/main" val="1262945580"/>
                  </a:ext>
                </a:extLst>
              </a:tr>
              <a:tr h="185493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  <a:latin typeface="+mn-lt"/>
                        </a:rPr>
                        <a:t>STRAND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75" marR="9275" marT="92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  <a:latin typeface="+mn-lt"/>
                        </a:rPr>
                        <a:t>4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75" marR="9275" marT="9275" marB="0" anchor="b"/>
                </a:tc>
                <a:extLst>
                  <a:ext uri="{0D108BD9-81ED-4DB2-BD59-A6C34878D82A}">
                    <a16:rowId xmlns:a16="http://schemas.microsoft.com/office/drawing/2014/main" val="1418049445"/>
                  </a:ext>
                </a:extLst>
              </a:tr>
              <a:tr h="185493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  <a:latin typeface="+mn-lt"/>
                        </a:rPr>
                        <a:t>HJELMELAND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75" marR="9275" marT="92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  <a:latin typeface="+mn-lt"/>
                        </a:rPr>
                        <a:t>2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75" marR="9275" marT="9275" marB="0" anchor="b"/>
                </a:tc>
                <a:extLst>
                  <a:ext uri="{0D108BD9-81ED-4DB2-BD59-A6C34878D82A}">
                    <a16:rowId xmlns:a16="http://schemas.microsoft.com/office/drawing/2014/main" val="3324027606"/>
                  </a:ext>
                </a:extLst>
              </a:tr>
              <a:tr h="185493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  <a:latin typeface="+mn-lt"/>
                        </a:rPr>
                        <a:t>SULDAL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75" marR="9275" marT="92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  <a:latin typeface="+mn-lt"/>
                        </a:rPr>
                        <a:t>4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75" marR="9275" marT="9275" marB="0" anchor="b"/>
                </a:tc>
                <a:extLst>
                  <a:ext uri="{0D108BD9-81ED-4DB2-BD59-A6C34878D82A}">
                    <a16:rowId xmlns:a16="http://schemas.microsoft.com/office/drawing/2014/main" val="256472893"/>
                  </a:ext>
                </a:extLst>
              </a:tr>
              <a:tr h="185493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u="none" strike="noStrike">
                          <a:effectLst/>
                          <a:latin typeface="+mn-lt"/>
                        </a:rPr>
                        <a:t>SAUDA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75" marR="9275" marT="92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  <a:latin typeface="+mn-lt"/>
                        </a:rPr>
                        <a:t>2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75" marR="9275" marT="9275" marB="0" anchor="b"/>
                </a:tc>
                <a:extLst>
                  <a:ext uri="{0D108BD9-81ED-4DB2-BD59-A6C34878D82A}">
                    <a16:rowId xmlns:a16="http://schemas.microsoft.com/office/drawing/2014/main" val="493932874"/>
                  </a:ext>
                </a:extLst>
              </a:tr>
              <a:tr h="185493">
                <a:tc>
                  <a:txBody>
                    <a:bodyPr/>
                    <a:lstStyle/>
                    <a:p>
                      <a:pPr algn="l" fontAlgn="b"/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75" marR="9275" marT="92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u="none" strike="noStrike" dirty="0">
                          <a:effectLst/>
                          <a:latin typeface="+mn-lt"/>
                        </a:rPr>
                        <a:t>12</a:t>
                      </a:r>
                      <a:endParaRPr lang="nb-NO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75" marR="9275" marT="9275" marB="0" anchor="b"/>
                </a:tc>
                <a:extLst>
                  <a:ext uri="{0D108BD9-81ED-4DB2-BD59-A6C34878D82A}">
                    <a16:rowId xmlns:a16="http://schemas.microsoft.com/office/drawing/2014/main" val="1397905827"/>
                  </a:ext>
                </a:extLst>
              </a:tr>
            </a:tbl>
          </a:graphicData>
        </a:graphic>
      </p:graphicFrame>
      <p:sp>
        <p:nvSpPr>
          <p:cNvPr id="7" name="TekstSylinder 6">
            <a:extLst>
              <a:ext uri="{FF2B5EF4-FFF2-40B4-BE49-F238E27FC236}">
                <a16:creationId xmlns:a16="http://schemas.microsoft.com/office/drawing/2014/main" id="{4AC7C888-7BF0-4970-98C5-4DFDFA997322}"/>
              </a:ext>
            </a:extLst>
          </p:cNvPr>
          <p:cNvSpPr txBox="1"/>
          <p:nvPr/>
        </p:nvSpPr>
        <p:spPr>
          <a:xfrm>
            <a:off x="430734" y="4164370"/>
            <a:ext cx="22762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i="1" dirty="0"/>
              <a:t>* 5 eller færre medlemmer 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31860F62-9C5B-41CF-B656-2FFE91112A92}"/>
              </a:ext>
            </a:extLst>
          </p:cNvPr>
          <p:cNvSpPr txBox="1"/>
          <p:nvPr/>
        </p:nvSpPr>
        <p:spPr>
          <a:xfrm>
            <a:off x="5333262" y="853760"/>
            <a:ext cx="598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>
                <a:highlight>
                  <a:srgbClr val="FFFF00"/>
                </a:highlight>
              </a:rPr>
              <a:t>80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E2FF7E18-972D-41C6-BCA1-912B2FCF23DC}"/>
              </a:ext>
            </a:extLst>
          </p:cNvPr>
          <p:cNvSpPr txBox="1"/>
          <p:nvPr/>
        </p:nvSpPr>
        <p:spPr>
          <a:xfrm>
            <a:off x="7661705" y="1475357"/>
            <a:ext cx="598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>
                <a:highlight>
                  <a:srgbClr val="FFFF00"/>
                </a:highlight>
              </a:rPr>
              <a:t>12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D69DBD24-A37D-4BAC-B012-45338EC96E73}"/>
              </a:ext>
            </a:extLst>
          </p:cNvPr>
          <p:cNvSpPr txBox="1"/>
          <p:nvPr/>
        </p:nvSpPr>
        <p:spPr>
          <a:xfrm>
            <a:off x="5936512" y="3872941"/>
            <a:ext cx="598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>
                <a:highlight>
                  <a:srgbClr val="FFFF00"/>
                </a:highlight>
              </a:rPr>
              <a:t>12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9E4BC893-5D21-4DFF-9F39-F9419DD9E7A2}"/>
              </a:ext>
            </a:extLst>
          </p:cNvPr>
          <p:cNvSpPr txBox="1"/>
          <p:nvPr/>
        </p:nvSpPr>
        <p:spPr>
          <a:xfrm>
            <a:off x="5333263" y="3080637"/>
            <a:ext cx="598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>
                <a:highlight>
                  <a:srgbClr val="FFFF00"/>
                </a:highlight>
              </a:rPr>
              <a:t>630</a:t>
            </a:r>
          </a:p>
        </p:txBody>
      </p:sp>
    </p:spTree>
    <p:extLst>
      <p:ext uri="{BB962C8B-B14F-4D97-AF65-F5344CB8AC3E}">
        <p14:creationId xmlns:p14="http://schemas.microsoft.com/office/powerpoint/2010/main" val="910914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C5976F33-56CA-47B1-AE0B-BE92DE610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F2A7AE3A-B4F1-4415-AE3C-333381EBD701}" type="slidenum">
              <a:rPr lang="nb-NO" smtClean="0"/>
              <a:pPr/>
              <a:t>7</a:t>
            </a:fld>
            <a:endParaRPr lang="nb-NO" dirty="0"/>
          </a:p>
        </p:txBody>
      </p:sp>
      <p:pic>
        <p:nvPicPr>
          <p:cNvPr id="5122" name="Picture 2" descr="Bilderesultater for kart trøndelag kommuner 2020">
            <a:extLst>
              <a:ext uri="{FF2B5EF4-FFF2-40B4-BE49-F238E27FC236}">
                <a16:creationId xmlns:a16="http://schemas.microsoft.com/office/drawing/2014/main" id="{D117C3A7-2EE0-42DD-8B9B-D3DA2213D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5" y="0"/>
            <a:ext cx="4575175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EDBDA8D0-BDA0-41F0-B07E-D6CEE92F66CB}"/>
              </a:ext>
            </a:extLst>
          </p:cNvPr>
          <p:cNvSpPr txBox="1"/>
          <p:nvPr/>
        </p:nvSpPr>
        <p:spPr>
          <a:xfrm>
            <a:off x="168150" y="145900"/>
            <a:ext cx="3298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  <a:latin typeface="+mj-lt"/>
              </a:rPr>
              <a:t>Trøndelag 1210 medlemmer</a:t>
            </a:r>
          </a:p>
        </p:txBody>
      </p:sp>
      <p:graphicFrame>
        <p:nvGraphicFramePr>
          <p:cNvPr id="3" name="Tabell 2">
            <a:extLst>
              <a:ext uri="{FF2B5EF4-FFF2-40B4-BE49-F238E27FC236}">
                <a16:creationId xmlns:a16="http://schemas.microsoft.com/office/drawing/2014/main" id="{4D005217-75FB-4F48-839C-A0DA0F09C938}"/>
              </a:ext>
            </a:extLst>
          </p:cNvPr>
          <p:cNvGraphicFramePr>
            <a:graphicFrameLocks noGrp="1"/>
          </p:cNvGraphicFramePr>
          <p:nvPr/>
        </p:nvGraphicFramePr>
        <p:xfrm>
          <a:off x="306112" y="625476"/>
          <a:ext cx="1725888" cy="37078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7738">
                  <a:extLst>
                    <a:ext uri="{9D8B030D-6E8A-4147-A177-3AD203B41FA5}">
                      <a16:colId xmlns:a16="http://schemas.microsoft.com/office/drawing/2014/main" val="1318154664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3394228604"/>
                    </a:ext>
                  </a:extLst>
                </a:gridCol>
              </a:tblGrid>
              <a:tr h="109011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TRONDHEIM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1" marR="5451" marT="54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957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1" marR="5451" marT="5451" marB="0" anchor="b"/>
                </a:tc>
                <a:extLst>
                  <a:ext uri="{0D108BD9-81ED-4DB2-BD59-A6C34878D82A}">
                    <a16:rowId xmlns:a16="http://schemas.microsoft.com/office/drawing/2014/main" val="3013635038"/>
                  </a:ext>
                </a:extLst>
              </a:tr>
              <a:tr h="109011"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1" marR="5451" marT="54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1" marR="5451" marT="5451" marB="0" anchor="b"/>
                </a:tc>
                <a:extLst>
                  <a:ext uri="{0D108BD9-81ED-4DB2-BD59-A6C34878D82A}">
                    <a16:rowId xmlns:a16="http://schemas.microsoft.com/office/drawing/2014/main" val="1813445106"/>
                  </a:ext>
                </a:extLst>
              </a:tr>
              <a:tr h="109011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STJØRDAL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1" marR="5451" marT="54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25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1" marR="5451" marT="5451" marB="0" anchor="b"/>
                </a:tc>
                <a:extLst>
                  <a:ext uri="{0D108BD9-81ED-4DB2-BD59-A6C34878D82A}">
                    <a16:rowId xmlns:a16="http://schemas.microsoft.com/office/drawing/2014/main" val="560451488"/>
                  </a:ext>
                </a:extLst>
              </a:tr>
              <a:tr h="109011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MALVIK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1" marR="5451" marT="54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45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1" marR="5451" marT="5451" marB="0" anchor="b"/>
                </a:tc>
                <a:extLst>
                  <a:ext uri="{0D108BD9-81ED-4DB2-BD59-A6C34878D82A}">
                    <a16:rowId xmlns:a16="http://schemas.microsoft.com/office/drawing/2014/main" val="2963779123"/>
                  </a:ext>
                </a:extLst>
              </a:tr>
              <a:tr h="109011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SELBU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1" marR="5451" marT="54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*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1" marR="5451" marT="5451" marB="0" anchor="b"/>
                </a:tc>
                <a:extLst>
                  <a:ext uri="{0D108BD9-81ED-4DB2-BD59-A6C34878D82A}">
                    <a16:rowId xmlns:a16="http://schemas.microsoft.com/office/drawing/2014/main" val="3232823258"/>
                  </a:ext>
                </a:extLst>
              </a:tr>
              <a:tr h="109011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TYDAL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1" marR="5451" marT="54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*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1" marR="5451" marT="5451" marB="0" anchor="b"/>
                </a:tc>
                <a:extLst>
                  <a:ext uri="{0D108BD9-81ED-4DB2-BD59-A6C34878D82A}">
                    <a16:rowId xmlns:a16="http://schemas.microsoft.com/office/drawing/2014/main" val="4107185531"/>
                  </a:ext>
                </a:extLst>
              </a:tr>
              <a:tr h="109011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MERÅKER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1" marR="5451" marT="54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*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1" marR="5451" marT="5451" marB="0" anchor="b"/>
                </a:tc>
                <a:extLst>
                  <a:ext uri="{0D108BD9-81ED-4DB2-BD59-A6C34878D82A}">
                    <a16:rowId xmlns:a16="http://schemas.microsoft.com/office/drawing/2014/main" val="1355785854"/>
                  </a:ext>
                </a:extLst>
              </a:tr>
              <a:tr h="109011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 dirty="0">
                          <a:effectLst/>
                        </a:rPr>
                        <a:t>FROSTA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1" marR="5451" marT="54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*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1" marR="5451" marT="5451" marB="0" anchor="b"/>
                </a:tc>
                <a:extLst>
                  <a:ext uri="{0D108BD9-81ED-4DB2-BD59-A6C34878D82A}">
                    <a16:rowId xmlns:a16="http://schemas.microsoft.com/office/drawing/2014/main" val="3695242591"/>
                  </a:ext>
                </a:extLst>
              </a:tr>
              <a:tr h="109011"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1" marR="5451" marT="54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 dirty="0">
                          <a:effectLst/>
                        </a:rPr>
                        <a:t>71</a:t>
                      </a:r>
                      <a:endParaRPr lang="nb-NO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1" marR="5451" marT="5451" marB="0" anchor="b"/>
                </a:tc>
                <a:extLst>
                  <a:ext uri="{0D108BD9-81ED-4DB2-BD59-A6C34878D82A}">
                    <a16:rowId xmlns:a16="http://schemas.microsoft.com/office/drawing/2014/main" val="2479182128"/>
                  </a:ext>
                </a:extLst>
              </a:tr>
              <a:tr h="109011"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1" marR="5451" marT="54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1" marR="5451" marT="5451" marB="0" anchor="b"/>
                </a:tc>
                <a:extLst>
                  <a:ext uri="{0D108BD9-81ED-4DB2-BD59-A6C34878D82A}">
                    <a16:rowId xmlns:a16="http://schemas.microsoft.com/office/drawing/2014/main" val="2142962538"/>
                  </a:ext>
                </a:extLst>
              </a:tr>
              <a:tr h="109011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MELHUS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1" marR="5451" marT="54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25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1" marR="5451" marT="5451" marB="0" anchor="b"/>
                </a:tc>
                <a:extLst>
                  <a:ext uri="{0D108BD9-81ED-4DB2-BD59-A6C34878D82A}">
                    <a16:rowId xmlns:a16="http://schemas.microsoft.com/office/drawing/2014/main" val="291715104"/>
                  </a:ext>
                </a:extLst>
              </a:tr>
              <a:tr h="109011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RENNEBU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1" marR="5451" marT="54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*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1" marR="5451" marT="5451" marB="0" anchor="b"/>
                </a:tc>
                <a:extLst>
                  <a:ext uri="{0D108BD9-81ED-4DB2-BD59-A6C34878D82A}">
                    <a16:rowId xmlns:a16="http://schemas.microsoft.com/office/drawing/2014/main" val="3838610653"/>
                  </a:ext>
                </a:extLst>
              </a:tr>
              <a:tr h="109011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OPPDAL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1" marR="5451" marT="54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*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1" marR="5451" marT="5451" marB="0" anchor="b"/>
                </a:tc>
                <a:extLst>
                  <a:ext uri="{0D108BD9-81ED-4DB2-BD59-A6C34878D82A}">
                    <a16:rowId xmlns:a16="http://schemas.microsoft.com/office/drawing/2014/main" val="3604923279"/>
                  </a:ext>
                </a:extLst>
              </a:tr>
              <a:tr h="129081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 dirty="0">
                          <a:effectLst/>
                        </a:rPr>
                        <a:t>MIDTRE GAULDAL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1" marR="5451" marT="54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*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1" marR="5451" marT="5451" marB="0" anchor="b"/>
                </a:tc>
                <a:extLst>
                  <a:ext uri="{0D108BD9-81ED-4DB2-BD59-A6C34878D82A}">
                    <a16:rowId xmlns:a16="http://schemas.microsoft.com/office/drawing/2014/main" val="2504405096"/>
                  </a:ext>
                </a:extLst>
              </a:tr>
              <a:tr h="109011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RØROS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1" marR="5451" marT="54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6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1" marR="5451" marT="5451" marB="0" anchor="b"/>
                </a:tc>
                <a:extLst>
                  <a:ext uri="{0D108BD9-81ED-4DB2-BD59-A6C34878D82A}">
                    <a16:rowId xmlns:a16="http://schemas.microsoft.com/office/drawing/2014/main" val="3715312730"/>
                  </a:ext>
                </a:extLst>
              </a:tr>
              <a:tr h="109011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HOLTÅLEN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1" marR="5451" marT="54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 dirty="0">
                          <a:effectLst/>
                        </a:rPr>
                        <a:t>*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1" marR="5451" marT="5451" marB="0" anchor="b"/>
                </a:tc>
                <a:extLst>
                  <a:ext uri="{0D108BD9-81ED-4DB2-BD59-A6C34878D82A}">
                    <a16:rowId xmlns:a16="http://schemas.microsoft.com/office/drawing/2014/main" val="3844189349"/>
                  </a:ext>
                </a:extLst>
              </a:tr>
              <a:tr h="109011"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1" marR="5451" marT="54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 dirty="0">
                          <a:effectLst/>
                        </a:rPr>
                        <a:t>38</a:t>
                      </a:r>
                      <a:endParaRPr lang="nb-NO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1" marR="5451" marT="5451" marB="0" anchor="b"/>
                </a:tc>
                <a:extLst>
                  <a:ext uri="{0D108BD9-81ED-4DB2-BD59-A6C34878D82A}">
                    <a16:rowId xmlns:a16="http://schemas.microsoft.com/office/drawing/2014/main" val="4092014537"/>
                  </a:ext>
                </a:extLst>
              </a:tr>
              <a:tr h="109011"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1" marR="5451" marT="545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1" marR="5451" marT="5451" marB="0" anchor="b"/>
                </a:tc>
                <a:extLst>
                  <a:ext uri="{0D108BD9-81ED-4DB2-BD59-A6C34878D82A}">
                    <a16:rowId xmlns:a16="http://schemas.microsoft.com/office/drawing/2014/main" val="1901144882"/>
                  </a:ext>
                </a:extLst>
              </a:tr>
              <a:tr h="109011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SKAUN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1" marR="5451" marT="54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10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1" marR="5451" marT="5451" marB="0" anchor="b"/>
                </a:tc>
                <a:extLst>
                  <a:ext uri="{0D108BD9-81ED-4DB2-BD59-A6C34878D82A}">
                    <a16:rowId xmlns:a16="http://schemas.microsoft.com/office/drawing/2014/main" val="2976812057"/>
                  </a:ext>
                </a:extLst>
              </a:tr>
              <a:tr h="109011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ORKLAND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1" marR="5451" marT="54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 dirty="0">
                          <a:effectLst/>
                        </a:rPr>
                        <a:t>*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1" marR="5451" marT="5451" marB="0" anchor="b"/>
                </a:tc>
                <a:extLst>
                  <a:ext uri="{0D108BD9-81ED-4DB2-BD59-A6C34878D82A}">
                    <a16:rowId xmlns:a16="http://schemas.microsoft.com/office/drawing/2014/main" val="2475213317"/>
                  </a:ext>
                </a:extLst>
              </a:tr>
              <a:tr h="109011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ORKLAND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1" marR="5451" marT="54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*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1" marR="5451" marT="5451" marB="0" anchor="b"/>
                </a:tc>
                <a:extLst>
                  <a:ext uri="{0D108BD9-81ED-4DB2-BD59-A6C34878D82A}">
                    <a16:rowId xmlns:a16="http://schemas.microsoft.com/office/drawing/2014/main" val="4242499853"/>
                  </a:ext>
                </a:extLst>
              </a:tr>
              <a:tr h="109011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HEIM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1" marR="5451" marT="54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*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1" marR="5451" marT="5451" marB="0" anchor="b"/>
                </a:tc>
                <a:extLst>
                  <a:ext uri="{0D108BD9-81ED-4DB2-BD59-A6C34878D82A}">
                    <a16:rowId xmlns:a16="http://schemas.microsoft.com/office/drawing/2014/main" val="1572886924"/>
                  </a:ext>
                </a:extLst>
              </a:tr>
              <a:tr h="109011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RINDAL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1" marR="5451" marT="54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*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1" marR="5451" marT="5451" marB="0" anchor="b"/>
                </a:tc>
                <a:extLst>
                  <a:ext uri="{0D108BD9-81ED-4DB2-BD59-A6C34878D82A}">
                    <a16:rowId xmlns:a16="http://schemas.microsoft.com/office/drawing/2014/main" val="4276463366"/>
                  </a:ext>
                </a:extLst>
              </a:tr>
              <a:tr h="109011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HITRA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1" marR="5451" marT="54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*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1" marR="5451" marT="5451" marB="0" anchor="b"/>
                </a:tc>
                <a:extLst>
                  <a:ext uri="{0D108BD9-81ED-4DB2-BD59-A6C34878D82A}">
                    <a16:rowId xmlns:a16="http://schemas.microsoft.com/office/drawing/2014/main" val="2341265072"/>
                  </a:ext>
                </a:extLst>
              </a:tr>
              <a:tr h="109011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FRØYA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1" marR="5451" marT="54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*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1" marR="5451" marT="5451" marB="0" anchor="b"/>
                </a:tc>
                <a:extLst>
                  <a:ext uri="{0D108BD9-81ED-4DB2-BD59-A6C34878D82A}">
                    <a16:rowId xmlns:a16="http://schemas.microsoft.com/office/drawing/2014/main" val="3476225311"/>
                  </a:ext>
                </a:extLst>
              </a:tr>
              <a:tr h="109011"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1" marR="5451" marT="54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 dirty="0">
                          <a:effectLst/>
                        </a:rPr>
                        <a:t>21</a:t>
                      </a:r>
                      <a:endParaRPr lang="nb-NO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1" marR="5451" marT="5451" marB="0" anchor="b"/>
                </a:tc>
                <a:extLst>
                  <a:ext uri="{0D108BD9-81ED-4DB2-BD59-A6C34878D82A}">
                    <a16:rowId xmlns:a16="http://schemas.microsoft.com/office/drawing/2014/main" val="3775836134"/>
                  </a:ext>
                </a:extLst>
              </a:tr>
            </a:tbl>
          </a:graphicData>
        </a:graphic>
      </p:graphicFrame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AC3D600D-18CA-4D81-B070-B5E658FC4107}"/>
              </a:ext>
            </a:extLst>
          </p:cNvPr>
          <p:cNvGraphicFramePr>
            <a:graphicFrameLocks noGrp="1"/>
          </p:cNvGraphicFramePr>
          <p:nvPr/>
        </p:nvGraphicFramePr>
        <p:xfrm>
          <a:off x="2253021" y="625473"/>
          <a:ext cx="1823679" cy="3712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23629">
                  <a:extLst>
                    <a:ext uri="{9D8B030D-6E8A-4147-A177-3AD203B41FA5}">
                      <a16:colId xmlns:a16="http://schemas.microsoft.com/office/drawing/2014/main" val="1594041328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val="3098341774"/>
                    </a:ext>
                  </a:extLst>
                </a:gridCol>
              </a:tblGrid>
              <a:tr h="112407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 dirty="0">
                          <a:effectLst/>
                        </a:rPr>
                        <a:t>STEINKJER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0" marR="5620" marT="5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40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0" marR="5620" marT="5620" marB="0" anchor="b"/>
                </a:tc>
                <a:extLst>
                  <a:ext uri="{0D108BD9-81ED-4DB2-BD59-A6C34878D82A}">
                    <a16:rowId xmlns:a16="http://schemas.microsoft.com/office/drawing/2014/main" val="2424785779"/>
                  </a:ext>
                </a:extLst>
              </a:tr>
              <a:tr h="112407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 dirty="0">
                          <a:effectLst/>
                        </a:rPr>
                        <a:t>INDERØY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0" marR="5620" marT="5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13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0" marR="5620" marT="5620" marB="0" anchor="b"/>
                </a:tc>
                <a:extLst>
                  <a:ext uri="{0D108BD9-81ED-4DB2-BD59-A6C34878D82A}">
                    <a16:rowId xmlns:a16="http://schemas.microsoft.com/office/drawing/2014/main" val="2885194340"/>
                  </a:ext>
                </a:extLst>
              </a:tr>
              <a:tr h="112407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 dirty="0">
                          <a:effectLst/>
                        </a:rPr>
                        <a:t>SNÅSA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0" marR="5620" marT="5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*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0" marR="5620" marT="5620" marB="0" anchor="b"/>
                </a:tc>
                <a:extLst>
                  <a:ext uri="{0D108BD9-81ED-4DB2-BD59-A6C34878D82A}">
                    <a16:rowId xmlns:a16="http://schemas.microsoft.com/office/drawing/2014/main" val="343063597"/>
                  </a:ext>
                </a:extLst>
              </a:tr>
              <a:tr h="112407"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0" marR="5620" marT="5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 dirty="0">
                          <a:effectLst/>
                        </a:rPr>
                        <a:t>58</a:t>
                      </a:r>
                      <a:endParaRPr lang="nb-NO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0" marR="5620" marT="5620" marB="0" anchor="b"/>
                </a:tc>
                <a:extLst>
                  <a:ext uri="{0D108BD9-81ED-4DB2-BD59-A6C34878D82A}">
                    <a16:rowId xmlns:a16="http://schemas.microsoft.com/office/drawing/2014/main" val="1051213931"/>
                  </a:ext>
                </a:extLst>
              </a:tr>
              <a:tr h="112407"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0" marR="5620" marT="5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0" marR="5620" marT="5620" marB="0" anchor="b"/>
                </a:tc>
                <a:extLst>
                  <a:ext uri="{0D108BD9-81ED-4DB2-BD59-A6C34878D82A}">
                    <a16:rowId xmlns:a16="http://schemas.microsoft.com/office/drawing/2014/main" val="2068254662"/>
                  </a:ext>
                </a:extLst>
              </a:tr>
              <a:tr h="112407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 dirty="0">
                          <a:effectLst/>
                        </a:rPr>
                        <a:t>LEVANGER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0" marR="5620" marT="5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27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0" marR="5620" marT="5620" marB="0" anchor="b"/>
                </a:tc>
                <a:extLst>
                  <a:ext uri="{0D108BD9-81ED-4DB2-BD59-A6C34878D82A}">
                    <a16:rowId xmlns:a16="http://schemas.microsoft.com/office/drawing/2014/main" val="985331711"/>
                  </a:ext>
                </a:extLst>
              </a:tr>
              <a:tr h="112407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 dirty="0">
                          <a:effectLst/>
                        </a:rPr>
                        <a:t>VERDAL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0" marR="5620" marT="5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9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0" marR="5620" marT="5620" marB="0" anchor="b"/>
                </a:tc>
                <a:extLst>
                  <a:ext uri="{0D108BD9-81ED-4DB2-BD59-A6C34878D82A}">
                    <a16:rowId xmlns:a16="http://schemas.microsoft.com/office/drawing/2014/main" val="1056254623"/>
                  </a:ext>
                </a:extLst>
              </a:tr>
              <a:tr h="112407"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0" marR="5620" marT="5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 dirty="0">
                          <a:effectLst/>
                        </a:rPr>
                        <a:t>36</a:t>
                      </a:r>
                      <a:endParaRPr lang="nb-NO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0" marR="5620" marT="5620" marB="0" anchor="b"/>
                </a:tc>
                <a:extLst>
                  <a:ext uri="{0D108BD9-81ED-4DB2-BD59-A6C34878D82A}">
                    <a16:rowId xmlns:a16="http://schemas.microsoft.com/office/drawing/2014/main" val="2415973826"/>
                  </a:ext>
                </a:extLst>
              </a:tr>
              <a:tr h="112407"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0" marR="5620" marT="5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0" marR="5620" marT="5620" marB="0" anchor="b"/>
                </a:tc>
                <a:extLst>
                  <a:ext uri="{0D108BD9-81ED-4DB2-BD59-A6C34878D82A}">
                    <a16:rowId xmlns:a16="http://schemas.microsoft.com/office/drawing/2014/main" val="1878748195"/>
                  </a:ext>
                </a:extLst>
              </a:tr>
              <a:tr h="112407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 dirty="0">
                          <a:effectLst/>
                        </a:rPr>
                        <a:t>INDRE FOSEN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0" marR="5620" marT="5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10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0" marR="5620" marT="5620" marB="0" anchor="b"/>
                </a:tc>
                <a:extLst>
                  <a:ext uri="{0D108BD9-81ED-4DB2-BD59-A6C34878D82A}">
                    <a16:rowId xmlns:a16="http://schemas.microsoft.com/office/drawing/2014/main" val="713000026"/>
                  </a:ext>
                </a:extLst>
              </a:tr>
              <a:tr h="112407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 dirty="0">
                          <a:effectLst/>
                        </a:rPr>
                        <a:t>ØRLAND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0" marR="5620" marT="5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*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0" marR="5620" marT="5620" marB="0" anchor="b"/>
                </a:tc>
                <a:extLst>
                  <a:ext uri="{0D108BD9-81ED-4DB2-BD59-A6C34878D82A}">
                    <a16:rowId xmlns:a16="http://schemas.microsoft.com/office/drawing/2014/main" val="3456994051"/>
                  </a:ext>
                </a:extLst>
              </a:tr>
              <a:tr h="112407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 dirty="0">
                          <a:effectLst/>
                        </a:rPr>
                        <a:t>ÅFJORD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0" marR="5620" marT="5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*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0" marR="5620" marT="5620" marB="0" anchor="b"/>
                </a:tc>
                <a:extLst>
                  <a:ext uri="{0D108BD9-81ED-4DB2-BD59-A6C34878D82A}">
                    <a16:rowId xmlns:a16="http://schemas.microsoft.com/office/drawing/2014/main" val="1712587034"/>
                  </a:ext>
                </a:extLst>
              </a:tr>
              <a:tr h="112407"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0" marR="5620" marT="5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 dirty="0">
                          <a:effectLst/>
                        </a:rPr>
                        <a:t>18</a:t>
                      </a:r>
                      <a:endParaRPr lang="nb-NO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0" marR="5620" marT="5620" marB="0" anchor="b"/>
                </a:tc>
                <a:extLst>
                  <a:ext uri="{0D108BD9-81ED-4DB2-BD59-A6C34878D82A}">
                    <a16:rowId xmlns:a16="http://schemas.microsoft.com/office/drawing/2014/main" val="900527570"/>
                  </a:ext>
                </a:extLst>
              </a:tr>
              <a:tr h="112407"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0" marR="5620" marT="5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0" marR="5620" marT="5620" marB="0" anchor="b"/>
                </a:tc>
                <a:extLst>
                  <a:ext uri="{0D108BD9-81ED-4DB2-BD59-A6C34878D82A}">
                    <a16:rowId xmlns:a16="http://schemas.microsoft.com/office/drawing/2014/main" val="4143946545"/>
                  </a:ext>
                </a:extLst>
              </a:tr>
              <a:tr h="112407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NAMSOS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0" marR="5620" marT="5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7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0" marR="5620" marT="5620" marB="0" anchor="b"/>
                </a:tc>
                <a:extLst>
                  <a:ext uri="{0D108BD9-81ED-4DB2-BD59-A6C34878D82A}">
                    <a16:rowId xmlns:a16="http://schemas.microsoft.com/office/drawing/2014/main" val="1245992174"/>
                  </a:ext>
                </a:extLst>
              </a:tr>
              <a:tr h="112407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 dirty="0">
                          <a:effectLst/>
                        </a:rPr>
                        <a:t>LIERNE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0" marR="5620" marT="5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*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0" marR="5620" marT="5620" marB="0" anchor="b"/>
                </a:tc>
                <a:extLst>
                  <a:ext uri="{0D108BD9-81ED-4DB2-BD59-A6C34878D82A}">
                    <a16:rowId xmlns:a16="http://schemas.microsoft.com/office/drawing/2014/main" val="2239740686"/>
                  </a:ext>
                </a:extLst>
              </a:tr>
              <a:tr h="112407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 dirty="0">
                          <a:effectLst/>
                        </a:rPr>
                        <a:t>RØYRVIK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0" marR="5620" marT="5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*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0" marR="5620" marT="5620" marB="0" anchor="b"/>
                </a:tc>
                <a:extLst>
                  <a:ext uri="{0D108BD9-81ED-4DB2-BD59-A6C34878D82A}">
                    <a16:rowId xmlns:a16="http://schemas.microsoft.com/office/drawing/2014/main" val="877404439"/>
                  </a:ext>
                </a:extLst>
              </a:tr>
              <a:tr h="112407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 dirty="0">
                          <a:effectLst/>
                        </a:rPr>
                        <a:t>NAMSSKOGAN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0" marR="5620" marT="5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*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0" marR="5620" marT="5620" marB="0" anchor="b"/>
                </a:tc>
                <a:extLst>
                  <a:ext uri="{0D108BD9-81ED-4DB2-BD59-A6C34878D82A}">
                    <a16:rowId xmlns:a16="http://schemas.microsoft.com/office/drawing/2014/main" val="2921740774"/>
                  </a:ext>
                </a:extLst>
              </a:tr>
              <a:tr h="112407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GRONG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0" marR="5620" marT="5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*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0" marR="5620" marT="5620" marB="0" anchor="b"/>
                </a:tc>
                <a:extLst>
                  <a:ext uri="{0D108BD9-81ED-4DB2-BD59-A6C34878D82A}">
                    <a16:rowId xmlns:a16="http://schemas.microsoft.com/office/drawing/2014/main" val="713773321"/>
                  </a:ext>
                </a:extLst>
              </a:tr>
              <a:tr h="112407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 dirty="0">
                          <a:effectLst/>
                        </a:rPr>
                        <a:t>HØYLANDET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0" marR="5620" marT="5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*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0" marR="5620" marT="5620" marB="0" anchor="b"/>
                </a:tc>
                <a:extLst>
                  <a:ext uri="{0D108BD9-81ED-4DB2-BD59-A6C34878D82A}">
                    <a16:rowId xmlns:a16="http://schemas.microsoft.com/office/drawing/2014/main" val="3833343303"/>
                  </a:ext>
                </a:extLst>
              </a:tr>
              <a:tr h="112407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 dirty="0">
                          <a:effectLst/>
                        </a:rPr>
                        <a:t>OVERHALLA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0" marR="5620" marT="5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*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0" marR="5620" marT="5620" marB="0" anchor="b"/>
                </a:tc>
                <a:extLst>
                  <a:ext uri="{0D108BD9-81ED-4DB2-BD59-A6C34878D82A}">
                    <a16:rowId xmlns:a16="http://schemas.microsoft.com/office/drawing/2014/main" val="1547568972"/>
                  </a:ext>
                </a:extLst>
              </a:tr>
              <a:tr h="112407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 dirty="0">
                          <a:effectLst/>
                        </a:rPr>
                        <a:t>FLATANGER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0" marR="5620" marT="5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 dirty="0">
                          <a:effectLst/>
                        </a:rPr>
                        <a:t>*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0" marR="5620" marT="5620" marB="0" anchor="b"/>
                </a:tc>
                <a:extLst>
                  <a:ext uri="{0D108BD9-81ED-4DB2-BD59-A6C34878D82A}">
                    <a16:rowId xmlns:a16="http://schemas.microsoft.com/office/drawing/2014/main" val="459508068"/>
                  </a:ext>
                </a:extLst>
              </a:tr>
              <a:tr h="112407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NÆRØYSUND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0" marR="5620" marT="5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*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0" marR="5620" marT="5620" marB="0" anchor="b"/>
                </a:tc>
                <a:extLst>
                  <a:ext uri="{0D108BD9-81ED-4DB2-BD59-A6C34878D82A}">
                    <a16:rowId xmlns:a16="http://schemas.microsoft.com/office/drawing/2014/main" val="747070772"/>
                  </a:ext>
                </a:extLst>
              </a:tr>
              <a:tr h="112407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 dirty="0">
                          <a:effectLst/>
                        </a:rPr>
                        <a:t>LEKA</a:t>
                      </a:r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0" marR="5620" marT="5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*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0" marR="5620" marT="5620" marB="0" anchor="b"/>
                </a:tc>
                <a:extLst>
                  <a:ext uri="{0D108BD9-81ED-4DB2-BD59-A6C34878D82A}">
                    <a16:rowId xmlns:a16="http://schemas.microsoft.com/office/drawing/2014/main" val="2665862473"/>
                  </a:ext>
                </a:extLst>
              </a:tr>
              <a:tr h="112407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u="none" strike="noStrike">
                          <a:effectLst/>
                        </a:rPr>
                        <a:t>OSEN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0" marR="5620" marT="5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u="none" strike="noStrike">
                          <a:effectLst/>
                        </a:rPr>
                        <a:t>*</a:t>
                      </a:r>
                      <a:endParaRPr lang="nb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0" marR="5620" marT="5620" marB="0" anchor="b"/>
                </a:tc>
                <a:extLst>
                  <a:ext uri="{0D108BD9-81ED-4DB2-BD59-A6C34878D82A}">
                    <a16:rowId xmlns:a16="http://schemas.microsoft.com/office/drawing/2014/main" val="2409335370"/>
                  </a:ext>
                </a:extLst>
              </a:tr>
              <a:tr h="112407">
                <a:tc>
                  <a:txBody>
                    <a:bodyPr/>
                    <a:lstStyle/>
                    <a:p>
                      <a:pPr algn="l" fontAlgn="b"/>
                      <a:endParaRPr lang="nb-N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0" marR="5620" marT="5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900" b="1" u="none" strike="noStrike" dirty="0">
                          <a:effectLst/>
                        </a:rPr>
                        <a:t>10</a:t>
                      </a:r>
                      <a:endParaRPr lang="nb-NO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20" marR="5620" marT="5620" marB="0" anchor="b"/>
                </a:tc>
                <a:extLst>
                  <a:ext uri="{0D108BD9-81ED-4DB2-BD59-A6C34878D82A}">
                    <a16:rowId xmlns:a16="http://schemas.microsoft.com/office/drawing/2014/main" val="1073137594"/>
                  </a:ext>
                </a:extLst>
              </a:tr>
            </a:tbl>
          </a:graphicData>
        </a:graphic>
      </p:graphicFrame>
      <p:sp>
        <p:nvSpPr>
          <p:cNvPr id="7" name="TekstSylinder 6">
            <a:extLst>
              <a:ext uri="{FF2B5EF4-FFF2-40B4-BE49-F238E27FC236}">
                <a16:creationId xmlns:a16="http://schemas.microsoft.com/office/drawing/2014/main" id="{60FD69E6-AA3F-42A8-A586-B98C9FBD76E1}"/>
              </a:ext>
            </a:extLst>
          </p:cNvPr>
          <p:cNvSpPr txBox="1"/>
          <p:nvPr/>
        </p:nvSpPr>
        <p:spPr>
          <a:xfrm>
            <a:off x="230287" y="4403918"/>
            <a:ext cx="22762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i="1" dirty="0"/>
              <a:t>* 5 eller færre medlemmer 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BC3831F8-84B7-4EC1-BD4E-C303A6F25DC5}"/>
              </a:ext>
            </a:extLst>
          </p:cNvPr>
          <p:cNvSpPr txBox="1"/>
          <p:nvPr/>
        </p:nvSpPr>
        <p:spPr>
          <a:xfrm>
            <a:off x="6308824" y="3761176"/>
            <a:ext cx="492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>
                <a:highlight>
                  <a:srgbClr val="FFFF00"/>
                </a:highlight>
              </a:rPr>
              <a:t>38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A21399CB-9F34-42C5-B508-B3390CAFB855}"/>
              </a:ext>
            </a:extLst>
          </p:cNvPr>
          <p:cNvSpPr txBox="1"/>
          <p:nvPr/>
        </p:nvSpPr>
        <p:spPr>
          <a:xfrm>
            <a:off x="6937471" y="3197363"/>
            <a:ext cx="492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>
                <a:highlight>
                  <a:srgbClr val="FFFF00"/>
                </a:highlight>
              </a:rPr>
              <a:t>71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E17878B2-9153-44EC-9025-CCEB1D205804}"/>
              </a:ext>
            </a:extLst>
          </p:cNvPr>
          <p:cNvSpPr txBox="1"/>
          <p:nvPr/>
        </p:nvSpPr>
        <p:spPr>
          <a:xfrm>
            <a:off x="6308824" y="3344907"/>
            <a:ext cx="492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>
                <a:highlight>
                  <a:srgbClr val="FFFF00"/>
                </a:highlight>
              </a:rPr>
              <a:t>957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19B99F29-A9B6-4B88-A340-FCCBCABA0CCC}"/>
              </a:ext>
            </a:extLst>
          </p:cNvPr>
          <p:cNvSpPr txBox="1"/>
          <p:nvPr/>
        </p:nvSpPr>
        <p:spPr>
          <a:xfrm>
            <a:off x="6800850" y="2270829"/>
            <a:ext cx="492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>
                <a:highlight>
                  <a:srgbClr val="FFFF00"/>
                </a:highlight>
              </a:rPr>
              <a:t>58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1FEC555D-D5A7-4BD5-B988-CF969211F7ED}"/>
              </a:ext>
            </a:extLst>
          </p:cNvPr>
          <p:cNvSpPr txBox="1"/>
          <p:nvPr/>
        </p:nvSpPr>
        <p:spPr>
          <a:xfrm>
            <a:off x="5564383" y="3097257"/>
            <a:ext cx="492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>
                <a:highlight>
                  <a:srgbClr val="FFFF00"/>
                </a:highlight>
              </a:rPr>
              <a:t>21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1E8117CE-5C4A-407D-AD88-0257EF6EF0E3}"/>
              </a:ext>
            </a:extLst>
          </p:cNvPr>
          <p:cNvSpPr txBox="1"/>
          <p:nvPr/>
        </p:nvSpPr>
        <p:spPr>
          <a:xfrm>
            <a:off x="6180386" y="2547089"/>
            <a:ext cx="492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>
                <a:highlight>
                  <a:srgbClr val="FFFF00"/>
                </a:highlight>
              </a:rPr>
              <a:t>18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0925941E-ABC3-486A-BCAF-1216B30CF7D5}"/>
              </a:ext>
            </a:extLst>
          </p:cNvPr>
          <p:cNvSpPr txBox="1"/>
          <p:nvPr/>
        </p:nvSpPr>
        <p:spPr>
          <a:xfrm>
            <a:off x="7134324" y="1212230"/>
            <a:ext cx="492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>
                <a:highlight>
                  <a:srgbClr val="FFFF00"/>
                </a:highlight>
              </a:rPr>
              <a:t>10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852BFA1C-0360-4958-8761-118EF71374C7}"/>
              </a:ext>
            </a:extLst>
          </p:cNvPr>
          <p:cNvSpPr txBox="1"/>
          <p:nvPr/>
        </p:nvSpPr>
        <p:spPr>
          <a:xfrm>
            <a:off x="7134324" y="2653979"/>
            <a:ext cx="492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>
                <a:highlight>
                  <a:srgbClr val="FFFF00"/>
                </a:highlight>
              </a:rPr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3892059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2839C692-0ED4-4BCA-A856-A3550CEA2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F2A7AE3A-B4F1-4415-AE3C-333381EBD701}" type="slidenum">
              <a:rPr lang="nb-NO" smtClean="0"/>
              <a:pPr/>
              <a:t>8</a:t>
            </a:fld>
            <a:endParaRPr lang="nb-NO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48F8464F-3770-4B7B-8A62-CF995E549E79}"/>
              </a:ext>
            </a:extLst>
          </p:cNvPr>
          <p:cNvSpPr txBox="1"/>
          <p:nvPr/>
        </p:nvSpPr>
        <p:spPr>
          <a:xfrm>
            <a:off x="172800" y="280800"/>
            <a:ext cx="3063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  <a:latin typeface="+mj-lt"/>
              </a:rPr>
              <a:t>Samfunnsviterne Agder 518 medl.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98BE7094-54B2-4667-B19A-77E89444A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6280" y="0"/>
            <a:ext cx="4970139" cy="5145088"/>
          </a:xfrm>
          <a:prstGeom prst="rect">
            <a:avLst/>
          </a:prstGeom>
        </p:spPr>
      </p:pic>
      <p:sp>
        <p:nvSpPr>
          <p:cNvPr id="20" name="TekstSylinder 19">
            <a:extLst>
              <a:ext uri="{FF2B5EF4-FFF2-40B4-BE49-F238E27FC236}">
                <a16:creationId xmlns:a16="http://schemas.microsoft.com/office/drawing/2014/main" id="{5D237517-6F21-4CCF-A101-A8396E4D8AD6}"/>
              </a:ext>
            </a:extLst>
          </p:cNvPr>
          <p:cNvSpPr txBox="1"/>
          <p:nvPr/>
        </p:nvSpPr>
        <p:spPr>
          <a:xfrm>
            <a:off x="5156376" y="2385029"/>
            <a:ext cx="171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/>
              <a:t>*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C3B015E3-7BCC-41BC-B404-2D052C1AEDC9}"/>
              </a:ext>
            </a:extLst>
          </p:cNvPr>
          <p:cNvSpPr/>
          <p:nvPr/>
        </p:nvSpPr>
        <p:spPr>
          <a:xfrm>
            <a:off x="5391526" y="4372808"/>
            <a:ext cx="4940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400" dirty="0">
                <a:solidFill>
                  <a:prstClr val="black"/>
                </a:solidFill>
                <a:highlight>
                  <a:srgbClr val="FF0000"/>
                </a:highlight>
              </a:rPr>
              <a:t>298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3017357E-F83F-40C6-87D0-4E9790E213B2}"/>
              </a:ext>
            </a:extLst>
          </p:cNvPr>
          <p:cNvSpPr/>
          <p:nvPr/>
        </p:nvSpPr>
        <p:spPr>
          <a:xfrm>
            <a:off x="6064953" y="4234359"/>
            <a:ext cx="3866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400" dirty="0">
                <a:solidFill>
                  <a:prstClr val="black"/>
                </a:solidFill>
                <a:highlight>
                  <a:srgbClr val="FF0000"/>
                </a:highlight>
              </a:rPr>
              <a:t>26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396FDE38-2A2E-4D94-AADC-D86446150467}"/>
              </a:ext>
            </a:extLst>
          </p:cNvPr>
          <p:cNvSpPr/>
          <p:nvPr/>
        </p:nvSpPr>
        <p:spPr>
          <a:xfrm>
            <a:off x="4631275" y="4424761"/>
            <a:ext cx="3962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400" dirty="0">
                <a:solidFill>
                  <a:prstClr val="black"/>
                </a:solidFill>
                <a:highlight>
                  <a:srgbClr val="FF0000"/>
                </a:highlight>
              </a:rPr>
              <a:t>20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0FAE0C14-6728-42FD-B522-D9C319BFBBB9}"/>
              </a:ext>
            </a:extLst>
          </p:cNvPr>
          <p:cNvSpPr/>
          <p:nvPr/>
        </p:nvSpPr>
        <p:spPr>
          <a:xfrm>
            <a:off x="5358749" y="3685105"/>
            <a:ext cx="3626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400" dirty="0">
                <a:solidFill>
                  <a:prstClr val="black"/>
                </a:solidFill>
                <a:highlight>
                  <a:srgbClr val="FF0000"/>
                </a:highlight>
              </a:rPr>
              <a:t>12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0F4D4FE1-BEC1-4378-A097-3A56B4C746CC}"/>
              </a:ext>
            </a:extLst>
          </p:cNvPr>
          <p:cNvSpPr/>
          <p:nvPr/>
        </p:nvSpPr>
        <p:spPr>
          <a:xfrm>
            <a:off x="7033831" y="3519125"/>
            <a:ext cx="3738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400" dirty="0">
                <a:solidFill>
                  <a:prstClr val="black"/>
                </a:solidFill>
                <a:highlight>
                  <a:srgbClr val="FFFF00"/>
                </a:highlight>
              </a:rPr>
              <a:t>73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1ADBF28F-D06C-46BE-A817-FE5FB2E6A900}"/>
              </a:ext>
            </a:extLst>
          </p:cNvPr>
          <p:cNvSpPr/>
          <p:nvPr/>
        </p:nvSpPr>
        <p:spPr>
          <a:xfrm>
            <a:off x="6167362" y="3323631"/>
            <a:ext cx="2712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400" b="1" dirty="0">
                <a:solidFill>
                  <a:prstClr val="black"/>
                </a:solidFill>
              </a:rPr>
              <a:t>*</a:t>
            </a: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6FC8A8C0-7DFD-4690-AD03-A10C0F46A246}"/>
              </a:ext>
            </a:extLst>
          </p:cNvPr>
          <p:cNvSpPr/>
          <p:nvPr/>
        </p:nvSpPr>
        <p:spPr>
          <a:xfrm>
            <a:off x="4065424" y="3323631"/>
            <a:ext cx="2712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400" b="1" dirty="0">
                <a:solidFill>
                  <a:prstClr val="black"/>
                </a:solidFill>
              </a:rPr>
              <a:t>*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421AB74A-9BE2-4959-8533-48697A195E3B}"/>
              </a:ext>
            </a:extLst>
          </p:cNvPr>
          <p:cNvSpPr/>
          <p:nvPr/>
        </p:nvSpPr>
        <p:spPr>
          <a:xfrm>
            <a:off x="6478600" y="2982131"/>
            <a:ext cx="2712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400" b="1" dirty="0">
                <a:solidFill>
                  <a:prstClr val="black"/>
                </a:solidFill>
                <a:highlight>
                  <a:srgbClr val="FFFF00"/>
                </a:highlight>
              </a:rPr>
              <a:t>*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9EB4EF6F-C15D-45CF-9A21-C5D213EB74DD}"/>
              </a:ext>
            </a:extLst>
          </p:cNvPr>
          <p:cNvSpPr/>
          <p:nvPr/>
        </p:nvSpPr>
        <p:spPr>
          <a:xfrm>
            <a:off x="7454265" y="3136020"/>
            <a:ext cx="2712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400" b="1" dirty="0">
                <a:solidFill>
                  <a:prstClr val="black"/>
                </a:solidFill>
                <a:highlight>
                  <a:srgbClr val="FFFF00"/>
                </a:highlight>
              </a:rPr>
              <a:t>*</a:t>
            </a: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FF3009DD-BEB0-410D-BD44-2030A4616EE1}"/>
              </a:ext>
            </a:extLst>
          </p:cNvPr>
          <p:cNvSpPr/>
          <p:nvPr/>
        </p:nvSpPr>
        <p:spPr>
          <a:xfrm>
            <a:off x="5020762" y="672362"/>
            <a:ext cx="2712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400" b="1" dirty="0">
                <a:solidFill>
                  <a:prstClr val="black"/>
                </a:solidFill>
              </a:rPr>
              <a:t>*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B3BE177D-9491-4072-80A7-0F55D6F63006}"/>
              </a:ext>
            </a:extLst>
          </p:cNvPr>
          <p:cNvSpPr/>
          <p:nvPr/>
        </p:nvSpPr>
        <p:spPr>
          <a:xfrm>
            <a:off x="5502935" y="2997403"/>
            <a:ext cx="2712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400" b="1" dirty="0">
                <a:solidFill>
                  <a:prstClr val="black"/>
                </a:solidFill>
              </a:rPr>
              <a:t>*</a:t>
            </a: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0EBBBA9A-CEC7-4518-846D-F17A0AC569A0}"/>
              </a:ext>
            </a:extLst>
          </p:cNvPr>
          <p:cNvSpPr/>
          <p:nvPr/>
        </p:nvSpPr>
        <p:spPr>
          <a:xfrm>
            <a:off x="4336652" y="2794203"/>
            <a:ext cx="2712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400" b="1" dirty="0">
                <a:solidFill>
                  <a:prstClr val="black"/>
                </a:solidFill>
              </a:rPr>
              <a:t>*</a:t>
            </a:r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09D22246-6259-4719-90C2-6C50A6592052}"/>
              </a:ext>
            </a:extLst>
          </p:cNvPr>
          <p:cNvSpPr/>
          <p:nvPr/>
        </p:nvSpPr>
        <p:spPr>
          <a:xfrm>
            <a:off x="7203767" y="2311603"/>
            <a:ext cx="2712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400" b="1" dirty="0">
                <a:solidFill>
                  <a:prstClr val="black"/>
                </a:solidFill>
                <a:highlight>
                  <a:srgbClr val="FFFF00"/>
                </a:highlight>
              </a:rPr>
              <a:t>*</a:t>
            </a: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E84569AE-A993-4BCE-AB09-8647895252CD}"/>
              </a:ext>
            </a:extLst>
          </p:cNvPr>
          <p:cNvSpPr/>
          <p:nvPr/>
        </p:nvSpPr>
        <p:spPr>
          <a:xfrm>
            <a:off x="4338372" y="1809953"/>
            <a:ext cx="2712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400" b="1" dirty="0">
                <a:solidFill>
                  <a:prstClr val="black"/>
                </a:solidFill>
              </a:rPr>
              <a:t>*</a:t>
            </a:r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3E74AADF-A183-4820-BCF2-7CF492EB5F33}"/>
              </a:ext>
            </a:extLst>
          </p:cNvPr>
          <p:cNvGraphicFramePr>
            <a:graphicFrameLocks noGrp="1"/>
          </p:cNvGraphicFramePr>
          <p:nvPr/>
        </p:nvGraphicFramePr>
        <p:xfrm>
          <a:off x="252924" y="688841"/>
          <a:ext cx="1369313" cy="952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3313">
                  <a:extLst>
                    <a:ext uri="{9D8B030D-6E8A-4147-A177-3AD203B41FA5}">
                      <a16:colId xmlns:a16="http://schemas.microsoft.com/office/drawing/2014/main" val="1855266201"/>
                    </a:ext>
                  </a:extLst>
                </a:gridCol>
                <a:gridCol w="266000">
                  <a:extLst>
                    <a:ext uri="{9D8B030D-6E8A-4147-A177-3AD203B41FA5}">
                      <a16:colId xmlns:a16="http://schemas.microsoft.com/office/drawing/2014/main" val="247221098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KRISTIANSAND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  <a:highlight>
                            <a:srgbClr val="FF0000"/>
                          </a:highlight>
                        </a:rPr>
                        <a:t>298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772292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LILLESAND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  <a:highlight>
                            <a:srgbClr val="FF0000"/>
                          </a:highlight>
                        </a:rPr>
                        <a:t>26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878177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LINDESNES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  <a:highlight>
                            <a:srgbClr val="FF0000"/>
                          </a:highlight>
                        </a:rPr>
                        <a:t>20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563964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VENNESLA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  <a:highlight>
                            <a:srgbClr val="FF0000"/>
                          </a:highlight>
                        </a:rPr>
                        <a:t>12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643584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356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80699666"/>
                  </a:ext>
                </a:extLst>
              </a:tr>
            </a:tbl>
          </a:graphicData>
        </a:graphic>
      </p:graphicFrame>
      <p:sp>
        <p:nvSpPr>
          <p:cNvPr id="39" name="Rektangel 38">
            <a:extLst>
              <a:ext uri="{FF2B5EF4-FFF2-40B4-BE49-F238E27FC236}">
                <a16:creationId xmlns:a16="http://schemas.microsoft.com/office/drawing/2014/main" id="{4C7FB256-E4B7-4CDF-AA32-97B394EE1443}"/>
              </a:ext>
            </a:extLst>
          </p:cNvPr>
          <p:cNvSpPr/>
          <p:nvPr/>
        </p:nvSpPr>
        <p:spPr>
          <a:xfrm>
            <a:off x="6620857" y="3837514"/>
            <a:ext cx="3930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400" dirty="0">
                <a:solidFill>
                  <a:prstClr val="black"/>
                </a:solidFill>
                <a:highlight>
                  <a:srgbClr val="FFFF00"/>
                </a:highlight>
              </a:rPr>
              <a:t>28</a:t>
            </a: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9413C2C4-63F6-439A-A6BB-649754FA226F}"/>
              </a:ext>
            </a:extLst>
          </p:cNvPr>
          <p:cNvSpPr/>
          <p:nvPr/>
        </p:nvSpPr>
        <p:spPr>
          <a:xfrm>
            <a:off x="7680300" y="2875872"/>
            <a:ext cx="2856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400" dirty="0">
                <a:solidFill>
                  <a:prstClr val="black"/>
                </a:solidFill>
                <a:highlight>
                  <a:srgbClr val="FFFF00"/>
                </a:highlight>
              </a:rPr>
              <a:t>9</a:t>
            </a: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52AC39AA-1821-48E0-B39E-6738DA041660}"/>
              </a:ext>
            </a:extLst>
          </p:cNvPr>
          <p:cNvSpPr/>
          <p:nvPr/>
        </p:nvSpPr>
        <p:spPr>
          <a:xfrm>
            <a:off x="3636704" y="4218919"/>
            <a:ext cx="2856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400" dirty="0">
                <a:solidFill>
                  <a:prstClr val="black"/>
                </a:solidFill>
                <a:highlight>
                  <a:srgbClr val="00FFFF"/>
                </a:highlight>
              </a:rPr>
              <a:t>9</a:t>
            </a:r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77D5B30E-D75C-4713-8C43-764B45EF4F84}"/>
              </a:ext>
            </a:extLst>
          </p:cNvPr>
          <p:cNvSpPr/>
          <p:nvPr/>
        </p:nvSpPr>
        <p:spPr>
          <a:xfrm>
            <a:off x="4714329" y="3136020"/>
            <a:ext cx="2712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400" dirty="0">
                <a:solidFill>
                  <a:prstClr val="black"/>
                </a:solidFill>
              </a:rPr>
              <a:t>*</a:t>
            </a:r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228A9472-4EC1-4C09-8CE4-07E7C628C33E}"/>
              </a:ext>
            </a:extLst>
          </p:cNvPr>
          <p:cNvSpPr/>
          <p:nvPr/>
        </p:nvSpPr>
        <p:spPr>
          <a:xfrm>
            <a:off x="4309168" y="3953724"/>
            <a:ext cx="2856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400" dirty="0">
                <a:solidFill>
                  <a:prstClr val="black"/>
                </a:solidFill>
                <a:highlight>
                  <a:srgbClr val="00FFFF"/>
                </a:highlight>
              </a:rPr>
              <a:t>9</a:t>
            </a: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BCA41A9B-19EF-4D25-A859-FF8B15642A2D}"/>
              </a:ext>
            </a:extLst>
          </p:cNvPr>
          <p:cNvSpPr/>
          <p:nvPr/>
        </p:nvSpPr>
        <p:spPr>
          <a:xfrm>
            <a:off x="6878299" y="2665442"/>
            <a:ext cx="2712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400" b="1" dirty="0">
                <a:solidFill>
                  <a:prstClr val="black"/>
                </a:solidFill>
                <a:highlight>
                  <a:srgbClr val="FFFF00"/>
                </a:highlight>
              </a:rPr>
              <a:t>*</a:t>
            </a:r>
          </a:p>
        </p:txBody>
      </p:sp>
      <p:graphicFrame>
        <p:nvGraphicFramePr>
          <p:cNvPr id="23" name="Tabell 22">
            <a:extLst>
              <a:ext uri="{FF2B5EF4-FFF2-40B4-BE49-F238E27FC236}">
                <a16:creationId xmlns:a16="http://schemas.microsoft.com/office/drawing/2014/main" id="{F45A4FE5-4415-4771-B3FC-98DDD203842E}"/>
              </a:ext>
            </a:extLst>
          </p:cNvPr>
          <p:cNvGraphicFramePr>
            <a:graphicFrameLocks noGrp="1"/>
          </p:cNvGraphicFramePr>
          <p:nvPr/>
        </p:nvGraphicFramePr>
        <p:xfrm>
          <a:off x="252924" y="1819513"/>
          <a:ext cx="1358786" cy="76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9626">
                  <a:extLst>
                    <a:ext uri="{9D8B030D-6E8A-4147-A177-3AD203B41FA5}">
                      <a16:colId xmlns:a16="http://schemas.microsoft.com/office/drawing/2014/main" val="3795689364"/>
                    </a:ext>
                  </a:extLst>
                </a:gridCol>
                <a:gridCol w="259160">
                  <a:extLst>
                    <a:ext uri="{9D8B030D-6E8A-4147-A177-3AD203B41FA5}">
                      <a16:colId xmlns:a16="http://schemas.microsoft.com/office/drawing/2014/main" val="387920392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ARENDAL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  <a:highlight>
                            <a:srgbClr val="FFFF00"/>
                          </a:highlight>
                        </a:rPr>
                        <a:t>73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375652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GRIMSTAD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  <a:highlight>
                            <a:srgbClr val="FFFF00"/>
                          </a:highlight>
                        </a:rPr>
                        <a:t>28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901362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RISØR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  <a:highlight>
                            <a:srgbClr val="FFFF00"/>
                          </a:highlight>
                        </a:rPr>
                        <a:t>9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198334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110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88226236"/>
                  </a:ext>
                </a:extLst>
              </a:tr>
            </a:tbl>
          </a:graphicData>
        </a:graphic>
      </p:graphicFrame>
      <p:graphicFrame>
        <p:nvGraphicFramePr>
          <p:cNvPr id="24" name="Tabell 23">
            <a:extLst>
              <a:ext uri="{FF2B5EF4-FFF2-40B4-BE49-F238E27FC236}">
                <a16:creationId xmlns:a16="http://schemas.microsoft.com/office/drawing/2014/main" id="{5FDFC4C8-22D2-473A-BAFE-F3E775595250}"/>
              </a:ext>
            </a:extLst>
          </p:cNvPr>
          <p:cNvGraphicFramePr>
            <a:graphicFrameLocks noGrp="1"/>
          </p:cNvGraphicFramePr>
          <p:nvPr/>
        </p:nvGraphicFramePr>
        <p:xfrm>
          <a:off x="252924" y="2794203"/>
          <a:ext cx="1331564" cy="6232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3276">
                  <a:extLst>
                    <a:ext uri="{9D8B030D-6E8A-4147-A177-3AD203B41FA5}">
                      <a16:colId xmlns:a16="http://schemas.microsoft.com/office/drawing/2014/main" val="2809169813"/>
                    </a:ext>
                  </a:extLst>
                </a:gridCol>
                <a:gridCol w="238288">
                  <a:extLst>
                    <a:ext uri="{9D8B030D-6E8A-4147-A177-3AD203B41FA5}">
                      <a16:colId xmlns:a16="http://schemas.microsoft.com/office/drawing/2014/main" val="2258567755"/>
                    </a:ext>
                  </a:extLst>
                </a:gridCol>
              </a:tblGrid>
              <a:tr h="207757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  <a:highlight>
                            <a:srgbClr val="00FFFF"/>
                          </a:highlight>
                        </a:rPr>
                        <a:t>FARSUND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  <a:highlight>
                            <a:srgbClr val="00FFFF"/>
                          </a:highlight>
                        </a:rPr>
                        <a:t>9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3143133"/>
                  </a:ext>
                </a:extLst>
              </a:tr>
              <a:tr h="207757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u="none" strike="noStrike" dirty="0">
                          <a:effectLst/>
                          <a:highlight>
                            <a:srgbClr val="00FFFF"/>
                          </a:highlight>
                        </a:rPr>
                        <a:t>LYNGDAL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 dirty="0">
                          <a:effectLst/>
                          <a:highlight>
                            <a:srgbClr val="00FFFF"/>
                          </a:highlight>
                        </a:rPr>
                        <a:t>9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35759503"/>
                  </a:ext>
                </a:extLst>
              </a:tr>
              <a:tr h="207757">
                <a:tc>
                  <a:txBody>
                    <a:bodyPr/>
                    <a:lstStyle/>
                    <a:p>
                      <a:pPr algn="l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 dirty="0">
                          <a:effectLst/>
                          <a:highlight>
                            <a:srgbClr val="00FFFF"/>
                          </a:highlight>
                        </a:rPr>
                        <a:t>18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15641198"/>
                  </a:ext>
                </a:extLst>
              </a:tr>
            </a:tbl>
          </a:graphicData>
        </a:graphic>
      </p:graphicFrame>
      <p:sp>
        <p:nvSpPr>
          <p:cNvPr id="48" name="Rektangel 47">
            <a:extLst>
              <a:ext uri="{FF2B5EF4-FFF2-40B4-BE49-F238E27FC236}">
                <a16:creationId xmlns:a16="http://schemas.microsoft.com/office/drawing/2014/main" id="{00CDCFF0-C908-46C6-AB2A-A572CD79A9EA}"/>
              </a:ext>
            </a:extLst>
          </p:cNvPr>
          <p:cNvSpPr/>
          <p:nvPr/>
        </p:nvSpPr>
        <p:spPr>
          <a:xfrm>
            <a:off x="6302976" y="2465491"/>
            <a:ext cx="2712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400" dirty="0">
                <a:solidFill>
                  <a:prstClr val="black"/>
                </a:solidFill>
              </a:rPr>
              <a:t>*</a:t>
            </a:r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F5FC8922-22D6-4D8B-AD4A-99BE34BFF36A}"/>
              </a:ext>
            </a:extLst>
          </p:cNvPr>
          <p:cNvSpPr/>
          <p:nvPr/>
        </p:nvSpPr>
        <p:spPr>
          <a:xfrm>
            <a:off x="5509493" y="2147685"/>
            <a:ext cx="2712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400" dirty="0">
                <a:solidFill>
                  <a:prstClr val="black"/>
                </a:solidFill>
              </a:rPr>
              <a:t>*</a:t>
            </a:r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A804E339-CA7C-4CDC-A119-D4DF343817DB}"/>
              </a:ext>
            </a:extLst>
          </p:cNvPr>
          <p:cNvSpPr/>
          <p:nvPr/>
        </p:nvSpPr>
        <p:spPr>
          <a:xfrm>
            <a:off x="5242101" y="1380887"/>
            <a:ext cx="2712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400" dirty="0">
                <a:solidFill>
                  <a:prstClr val="black"/>
                </a:solidFill>
              </a:rPr>
              <a:t>*</a:t>
            </a:r>
          </a:p>
        </p:txBody>
      </p:sp>
      <p:sp>
        <p:nvSpPr>
          <p:cNvPr id="38" name="TekstSylinder 37">
            <a:extLst>
              <a:ext uri="{FF2B5EF4-FFF2-40B4-BE49-F238E27FC236}">
                <a16:creationId xmlns:a16="http://schemas.microsoft.com/office/drawing/2014/main" id="{9DD759AE-04D6-4BB9-B47C-EDAF8844C3D7}"/>
              </a:ext>
            </a:extLst>
          </p:cNvPr>
          <p:cNvSpPr txBox="1"/>
          <p:nvPr/>
        </p:nvSpPr>
        <p:spPr>
          <a:xfrm>
            <a:off x="224938" y="4170845"/>
            <a:ext cx="22762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i="1" dirty="0"/>
              <a:t>* 5 eller færre medlemmer </a:t>
            </a:r>
          </a:p>
        </p:txBody>
      </p:sp>
    </p:spTree>
    <p:extLst>
      <p:ext uri="{BB962C8B-B14F-4D97-AF65-F5344CB8AC3E}">
        <p14:creationId xmlns:p14="http://schemas.microsoft.com/office/powerpoint/2010/main" val="457877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9701CE52-C669-4141-BC4A-71F720F6C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F2A7AE3A-B4F1-4415-AE3C-333381EBD701}" type="slidenum">
              <a:rPr lang="nb-NO" smtClean="0"/>
              <a:pPr/>
              <a:t>9</a:t>
            </a:fld>
            <a:endParaRPr lang="nb-NO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96359716-2C99-4E57-920D-94D08547F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4794" y="0"/>
            <a:ext cx="4573412" cy="5145088"/>
          </a:xfrm>
          <a:prstGeom prst="rect">
            <a:avLst/>
          </a:prstGeom>
        </p:spPr>
      </p:pic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FD9A90CE-5401-457C-BD86-DD79A9B46E32}"/>
              </a:ext>
            </a:extLst>
          </p:cNvPr>
          <p:cNvGraphicFramePr>
            <a:graphicFrameLocks noGrp="1"/>
          </p:cNvGraphicFramePr>
          <p:nvPr/>
        </p:nvGraphicFramePr>
        <p:xfrm>
          <a:off x="376338" y="935040"/>
          <a:ext cx="1672656" cy="25455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3677">
                  <a:extLst>
                    <a:ext uri="{9D8B030D-6E8A-4147-A177-3AD203B41FA5}">
                      <a16:colId xmlns:a16="http://schemas.microsoft.com/office/drawing/2014/main" val="254911118"/>
                    </a:ext>
                  </a:extLst>
                </a:gridCol>
                <a:gridCol w="668979">
                  <a:extLst>
                    <a:ext uri="{9D8B030D-6E8A-4147-A177-3AD203B41FA5}">
                      <a16:colId xmlns:a16="http://schemas.microsoft.com/office/drawing/2014/main" val="4166606187"/>
                    </a:ext>
                  </a:extLst>
                </a:gridCol>
              </a:tblGrid>
              <a:tr h="148381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 dirty="0">
                          <a:effectLst/>
                          <a:highlight>
                            <a:srgbClr val="00FFFF"/>
                          </a:highlight>
                        </a:rPr>
                        <a:t>HAMAR</a:t>
                      </a:r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>
                          <a:effectLst/>
                          <a:highlight>
                            <a:srgbClr val="00FFFF"/>
                          </a:highlight>
                        </a:rPr>
                        <a:t>89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extLst>
                  <a:ext uri="{0D108BD9-81ED-4DB2-BD59-A6C34878D82A}">
                    <a16:rowId xmlns:a16="http://schemas.microsoft.com/office/drawing/2014/main" val="572733654"/>
                  </a:ext>
                </a:extLst>
              </a:tr>
              <a:tr h="148381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 dirty="0">
                          <a:effectLst/>
                          <a:highlight>
                            <a:srgbClr val="00FFFF"/>
                          </a:highlight>
                        </a:rPr>
                        <a:t>RINGSAKER</a:t>
                      </a:r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 dirty="0">
                          <a:effectLst/>
                          <a:highlight>
                            <a:srgbClr val="00FFFF"/>
                          </a:highlight>
                        </a:rPr>
                        <a:t>32</a:t>
                      </a:r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extLst>
                  <a:ext uri="{0D108BD9-81ED-4DB2-BD59-A6C34878D82A}">
                    <a16:rowId xmlns:a16="http://schemas.microsoft.com/office/drawing/2014/main" val="1340376513"/>
                  </a:ext>
                </a:extLst>
              </a:tr>
              <a:tr h="148381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 dirty="0">
                          <a:effectLst/>
                          <a:highlight>
                            <a:srgbClr val="00FFFF"/>
                          </a:highlight>
                        </a:rPr>
                        <a:t>STANGE</a:t>
                      </a:r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 dirty="0">
                          <a:effectLst/>
                          <a:highlight>
                            <a:srgbClr val="00FFFF"/>
                          </a:highlight>
                        </a:rPr>
                        <a:t>28</a:t>
                      </a:r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extLst>
                  <a:ext uri="{0D108BD9-81ED-4DB2-BD59-A6C34878D82A}">
                    <a16:rowId xmlns:a16="http://schemas.microsoft.com/office/drawing/2014/main" val="2438948375"/>
                  </a:ext>
                </a:extLst>
              </a:tr>
              <a:tr h="148381">
                <a:tc>
                  <a:txBody>
                    <a:bodyPr/>
                    <a:lstStyle/>
                    <a:p>
                      <a:pPr algn="l" fontAlgn="b"/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 dirty="0">
                          <a:effectLst/>
                          <a:highlight>
                            <a:srgbClr val="00FFFF"/>
                          </a:highlight>
                        </a:rPr>
                        <a:t>149</a:t>
                      </a:r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extLst>
                  <a:ext uri="{0D108BD9-81ED-4DB2-BD59-A6C34878D82A}">
                    <a16:rowId xmlns:a16="http://schemas.microsoft.com/office/drawing/2014/main" val="1269303076"/>
                  </a:ext>
                </a:extLst>
              </a:tr>
              <a:tr h="148381">
                <a:tc>
                  <a:txBody>
                    <a:bodyPr/>
                    <a:lstStyle/>
                    <a:p>
                      <a:pPr algn="l" fontAlgn="b"/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extLst>
                  <a:ext uri="{0D108BD9-81ED-4DB2-BD59-A6C34878D82A}">
                    <a16:rowId xmlns:a16="http://schemas.microsoft.com/office/drawing/2014/main" val="605957425"/>
                  </a:ext>
                </a:extLst>
              </a:tr>
              <a:tr h="148381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LILLEHAMMER</a:t>
                      </a:r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87</a:t>
                      </a:r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extLst>
                  <a:ext uri="{0D108BD9-81ED-4DB2-BD59-A6C34878D82A}">
                    <a16:rowId xmlns:a16="http://schemas.microsoft.com/office/drawing/2014/main" val="1783912061"/>
                  </a:ext>
                </a:extLst>
              </a:tr>
              <a:tr h="148381">
                <a:tc>
                  <a:txBody>
                    <a:bodyPr/>
                    <a:lstStyle/>
                    <a:p>
                      <a:pPr algn="l" fontAlgn="b"/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extLst>
                  <a:ext uri="{0D108BD9-81ED-4DB2-BD59-A6C34878D82A}">
                    <a16:rowId xmlns:a16="http://schemas.microsoft.com/office/drawing/2014/main" val="656826141"/>
                  </a:ext>
                </a:extLst>
              </a:tr>
              <a:tr h="148381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GJØVIK</a:t>
                      </a:r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31</a:t>
                      </a:r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extLst>
                  <a:ext uri="{0D108BD9-81ED-4DB2-BD59-A6C34878D82A}">
                    <a16:rowId xmlns:a16="http://schemas.microsoft.com/office/drawing/2014/main" val="664413265"/>
                  </a:ext>
                </a:extLst>
              </a:tr>
              <a:tr h="148381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ØSTRE TOTEN</a:t>
                      </a:r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14</a:t>
                      </a:r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extLst>
                  <a:ext uri="{0D108BD9-81ED-4DB2-BD59-A6C34878D82A}">
                    <a16:rowId xmlns:a16="http://schemas.microsoft.com/office/drawing/2014/main" val="2492714048"/>
                  </a:ext>
                </a:extLst>
              </a:tr>
              <a:tr h="148381">
                <a:tc>
                  <a:txBody>
                    <a:bodyPr/>
                    <a:lstStyle/>
                    <a:p>
                      <a:pPr algn="l" fontAlgn="b"/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45</a:t>
                      </a:r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extLst>
                  <a:ext uri="{0D108BD9-81ED-4DB2-BD59-A6C34878D82A}">
                    <a16:rowId xmlns:a16="http://schemas.microsoft.com/office/drawing/2014/main" val="2540343640"/>
                  </a:ext>
                </a:extLst>
              </a:tr>
              <a:tr h="148381">
                <a:tc>
                  <a:txBody>
                    <a:bodyPr/>
                    <a:lstStyle/>
                    <a:p>
                      <a:pPr algn="l" fontAlgn="b"/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extLst>
                  <a:ext uri="{0D108BD9-81ED-4DB2-BD59-A6C34878D82A}">
                    <a16:rowId xmlns:a16="http://schemas.microsoft.com/office/drawing/2014/main" val="126144327"/>
                  </a:ext>
                </a:extLst>
              </a:tr>
              <a:tr h="148381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KONGSVINGER</a:t>
                      </a:r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26</a:t>
                      </a:r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extLst>
                  <a:ext uri="{0D108BD9-81ED-4DB2-BD59-A6C34878D82A}">
                    <a16:rowId xmlns:a16="http://schemas.microsoft.com/office/drawing/2014/main" val="3477048693"/>
                  </a:ext>
                </a:extLst>
              </a:tr>
              <a:tr h="148381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SØR-ODAL</a:t>
                      </a:r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8</a:t>
                      </a:r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extLst>
                  <a:ext uri="{0D108BD9-81ED-4DB2-BD59-A6C34878D82A}">
                    <a16:rowId xmlns:a16="http://schemas.microsoft.com/office/drawing/2014/main" val="2105573059"/>
                  </a:ext>
                </a:extLst>
              </a:tr>
              <a:tr h="148381">
                <a:tc>
                  <a:txBody>
                    <a:bodyPr/>
                    <a:lstStyle/>
                    <a:p>
                      <a:pPr algn="l" fontAlgn="b"/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34</a:t>
                      </a:r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extLst>
                  <a:ext uri="{0D108BD9-81ED-4DB2-BD59-A6C34878D82A}">
                    <a16:rowId xmlns:a16="http://schemas.microsoft.com/office/drawing/2014/main" val="661540056"/>
                  </a:ext>
                </a:extLst>
              </a:tr>
              <a:tr h="148381">
                <a:tc>
                  <a:txBody>
                    <a:bodyPr/>
                    <a:lstStyle/>
                    <a:p>
                      <a:pPr algn="l" fontAlgn="b"/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extLst>
                  <a:ext uri="{0D108BD9-81ED-4DB2-BD59-A6C34878D82A}">
                    <a16:rowId xmlns:a16="http://schemas.microsoft.com/office/drawing/2014/main" val="1127669892"/>
                  </a:ext>
                </a:extLst>
              </a:tr>
              <a:tr h="148381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 dirty="0">
                          <a:effectLst/>
                          <a:highlight>
                            <a:srgbClr val="FF00FF"/>
                          </a:highlight>
                        </a:rPr>
                        <a:t>ELVERUM</a:t>
                      </a:r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 dirty="0">
                          <a:effectLst/>
                          <a:highlight>
                            <a:srgbClr val="FF00FF"/>
                          </a:highlight>
                        </a:rPr>
                        <a:t>9</a:t>
                      </a:r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b"/>
                </a:tc>
                <a:extLst>
                  <a:ext uri="{0D108BD9-81ED-4DB2-BD59-A6C34878D82A}">
                    <a16:rowId xmlns:a16="http://schemas.microsoft.com/office/drawing/2014/main" val="428330829"/>
                  </a:ext>
                </a:extLst>
              </a:tr>
            </a:tbl>
          </a:graphicData>
        </a:graphic>
      </p:graphicFrame>
      <p:sp>
        <p:nvSpPr>
          <p:cNvPr id="5" name="TekstSylinder 4">
            <a:extLst>
              <a:ext uri="{FF2B5EF4-FFF2-40B4-BE49-F238E27FC236}">
                <a16:creationId xmlns:a16="http://schemas.microsoft.com/office/drawing/2014/main" id="{358BE544-CAA5-450B-AC89-55B0462E09E0}"/>
              </a:ext>
            </a:extLst>
          </p:cNvPr>
          <p:cNvSpPr txBox="1"/>
          <p:nvPr/>
        </p:nvSpPr>
        <p:spPr>
          <a:xfrm>
            <a:off x="6229350" y="3192558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>
                <a:highlight>
                  <a:srgbClr val="00FFFF"/>
                </a:highlight>
              </a:rPr>
              <a:t>89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449BCD03-C483-47AC-9C33-0FE39821AFAD}"/>
              </a:ext>
            </a:extLst>
          </p:cNvPr>
          <p:cNvSpPr txBox="1"/>
          <p:nvPr/>
        </p:nvSpPr>
        <p:spPr>
          <a:xfrm>
            <a:off x="5962445" y="3001363"/>
            <a:ext cx="385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>
                <a:highlight>
                  <a:srgbClr val="00FFFF"/>
                </a:highlight>
              </a:rPr>
              <a:t>32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1B6A962A-CE55-4EA2-909E-197B5CBA1F6F}"/>
              </a:ext>
            </a:extLst>
          </p:cNvPr>
          <p:cNvSpPr txBox="1"/>
          <p:nvPr/>
        </p:nvSpPr>
        <p:spPr>
          <a:xfrm>
            <a:off x="6334592" y="3627437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>
                <a:highlight>
                  <a:srgbClr val="00FFFF"/>
                </a:highlight>
              </a:rPr>
              <a:t>28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393DEC42-63E8-45CA-BAA1-14D62734B529}"/>
              </a:ext>
            </a:extLst>
          </p:cNvPr>
          <p:cNvSpPr txBox="1"/>
          <p:nvPr/>
        </p:nvSpPr>
        <p:spPr>
          <a:xfrm>
            <a:off x="5523812" y="2816518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>
                <a:highlight>
                  <a:srgbClr val="00FF00"/>
                </a:highlight>
              </a:rPr>
              <a:t>87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2CAC7463-1514-4E70-9701-11A122834C49}"/>
              </a:ext>
            </a:extLst>
          </p:cNvPr>
          <p:cNvSpPr txBox="1"/>
          <p:nvPr/>
        </p:nvSpPr>
        <p:spPr>
          <a:xfrm>
            <a:off x="5687526" y="3155251"/>
            <a:ext cx="360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>
                <a:highlight>
                  <a:srgbClr val="FFFF00"/>
                </a:highlight>
              </a:rPr>
              <a:t>31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E56CB31B-A6F0-4AA4-821E-875EBAE4505F}"/>
              </a:ext>
            </a:extLst>
          </p:cNvPr>
          <p:cNvSpPr txBox="1"/>
          <p:nvPr/>
        </p:nvSpPr>
        <p:spPr>
          <a:xfrm>
            <a:off x="6000892" y="3743716"/>
            <a:ext cx="362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>
                <a:highlight>
                  <a:srgbClr val="FFFF00"/>
                </a:highlight>
              </a:rPr>
              <a:t>14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9C611DF0-6491-46FF-8566-26CD4C7CD511}"/>
              </a:ext>
            </a:extLst>
          </p:cNvPr>
          <p:cNvSpPr txBox="1"/>
          <p:nvPr/>
        </p:nvSpPr>
        <p:spPr>
          <a:xfrm>
            <a:off x="7023100" y="4424761"/>
            <a:ext cx="386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>
                <a:highlight>
                  <a:srgbClr val="FF0000"/>
                </a:highlight>
              </a:rPr>
              <a:t>26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E2842381-DB09-45F9-8BB6-B1110D758063}"/>
              </a:ext>
            </a:extLst>
          </p:cNvPr>
          <p:cNvSpPr txBox="1"/>
          <p:nvPr/>
        </p:nvSpPr>
        <p:spPr>
          <a:xfrm>
            <a:off x="6725779" y="4406505"/>
            <a:ext cx="292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>
                <a:highlight>
                  <a:srgbClr val="FF0000"/>
                </a:highlight>
              </a:rPr>
              <a:t>8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E9F77742-ED44-4B56-8B4E-0B3CD202D3C7}"/>
              </a:ext>
            </a:extLst>
          </p:cNvPr>
          <p:cNvSpPr txBox="1"/>
          <p:nvPr/>
        </p:nvSpPr>
        <p:spPr>
          <a:xfrm>
            <a:off x="6732191" y="3124295"/>
            <a:ext cx="2856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>
                <a:highlight>
                  <a:srgbClr val="FF00FF"/>
                </a:highlight>
              </a:rPr>
              <a:t>9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C52E33ED-31C6-4B88-AE29-7A42C103A6B7}"/>
              </a:ext>
            </a:extLst>
          </p:cNvPr>
          <p:cNvSpPr txBox="1"/>
          <p:nvPr/>
        </p:nvSpPr>
        <p:spPr>
          <a:xfrm>
            <a:off x="361335" y="3528273"/>
            <a:ext cx="2836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* Resten av kommunene har 5 eller færre bosatte medlemmer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4C484685-F3D7-4D8D-83A9-0B5227977877}"/>
              </a:ext>
            </a:extLst>
          </p:cNvPr>
          <p:cNvSpPr txBox="1"/>
          <p:nvPr/>
        </p:nvSpPr>
        <p:spPr>
          <a:xfrm>
            <a:off x="285750" y="285750"/>
            <a:ext cx="2781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solidFill>
                  <a:schemeClr val="bg2"/>
                </a:solidFill>
                <a:latin typeface="+mj-lt"/>
              </a:rPr>
              <a:t>Innlandet 410 </a:t>
            </a:r>
            <a:r>
              <a:rPr lang="nb-NO" sz="2400" dirty="0" err="1">
                <a:solidFill>
                  <a:schemeClr val="bg2"/>
                </a:solidFill>
                <a:latin typeface="+mj-lt"/>
              </a:rPr>
              <a:t>medl</a:t>
            </a:r>
            <a:endParaRPr lang="nb-NO" sz="2400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875492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Egendefinert 31">
      <a:dk1>
        <a:sysClr val="windowText" lastClr="000000"/>
      </a:dk1>
      <a:lt1>
        <a:sysClr val="window" lastClr="FFFFFF"/>
      </a:lt1>
      <a:dk2>
        <a:srgbClr val="3F1F71"/>
      </a:dk2>
      <a:lt2>
        <a:srgbClr val="E73130"/>
      </a:lt2>
      <a:accent1>
        <a:srgbClr val="941D80"/>
      </a:accent1>
      <a:accent2>
        <a:srgbClr val="F7A712"/>
      </a:accent2>
      <a:accent3>
        <a:srgbClr val="E73130"/>
      </a:accent3>
      <a:accent4>
        <a:srgbClr val="67C0B3"/>
      </a:accent4>
      <a:accent5>
        <a:srgbClr val="00577D"/>
      </a:accent5>
      <a:accent6>
        <a:srgbClr val="92D5F6"/>
      </a:accent6>
      <a:hlink>
        <a:srgbClr val="9B9D9A"/>
      </a:hlink>
      <a:folHlink>
        <a:srgbClr val="FFF265"/>
      </a:folHlink>
    </a:clrScheme>
    <a:fontScheme name="Egendefinert 16">
      <a:majorFont>
        <a:latin typeface="Arial Narrow"/>
        <a:ea typeface=""/>
        <a:cs typeface=""/>
      </a:majorFont>
      <a:minorFont>
        <a:latin typeface="Georgia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-mal" id="{860EF90E-6B56-45E7-894D-A7CF773B961B}" vid="{E59E67B0-D050-4B38-AB16-46938BF8A51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PP-mal</Template>
  <TotalTime>126</TotalTime>
  <Words>2473</Words>
  <Application>Microsoft Office PowerPoint</Application>
  <PresentationFormat>Egendefinert</PresentationFormat>
  <Paragraphs>1605</Paragraphs>
  <Slides>34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34</vt:i4>
      </vt:variant>
    </vt:vector>
  </HeadingPairs>
  <TitlesOfParts>
    <vt:vector size="39" baseType="lpstr">
      <vt:lpstr>Arial</vt:lpstr>
      <vt:lpstr>Arial Narrow</vt:lpstr>
      <vt:lpstr>Calibri</vt:lpstr>
      <vt:lpstr>Georgia</vt:lpstr>
      <vt:lpstr>Office-tema</vt:lpstr>
      <vt:lpstr>Forslag til organisering av aktiviteter fylkesavdelingene</vt:lpstr>
      <vt:lpstr>PowerPoint-presentasjon</vt:lpstr>
      <vt:lpstr>Kart over fylkesavdelinger og grupperinger av medlemmer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Troms og Finnmark 676 medl.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Troms og Finnmark 676 medl.</vt:lpstr>
      <vt:lpstr>Praktisk tilrettelegging av  arbeidet i fylkesavdelingene</vt:lpstr>
      <vt:lpstr>Koordinator for fylkesavdelingene  i sekretariatet</vt:lpstr>
      <vt:lpstr>Aktiviteter i 2020 </vt:lpstr>
      <vt:lpstr>Digitale hjelpemidler for fylkesavdelingene</vt:lpstr>
      <vt:lpstr>Digitale hjelpemidler for fylkesavdelingene</vt:lpstr>
      <vt:lpstr>Fylkesledernes side på Min side</vt:lpstr>
      <vt:lpstr>Fylkesledernes side på Min side</vt:lpstr>
      <vt:lpstr>Fylkeslederguiden på Min side</vt:lpstr>
      <vt:lpstr>Medlemslister på Min side</vt:lpstr>
      <vt:lpstr>Personvern/GDPR: Begrensninger på bruk av medlemslistene</vt:lpstr>
      <vt:lpstr>Dersom fylkesstyret får e-post fra et medlem med spørsmål om bistand i lønns- og arbeidsvilkår</vt:lpstr>
    </vt:vector>
  </TitlesOfParts>
  <Company>Samfunnsviterne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Forslag til organisering i fylkesavdelingene</dc:title>
  <dc:creator>Gunn Elisabeth Myhren</dc:creator>
  <cp:lastModifiedBy>Vidar Berglund</cp:lastModifiedBy>
  <cp:revision>14</cp:revision>
  <dcterms:created xsi:type="dcterms:W3CDTF">2020-02-11T11:32:16Z</dcterms:created>
  <dcterms:modified xsi:type="dcterms:W3CDTF">2020-04-02T11:49:38Z</dcterms:modified>
</cp:coreProperties>
</file>