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63" r:id="rId3"/>
    <p:sldId id="258" r:id="rId4"/>
    <p:sldId id="261" r:id="rId5"/>
    <p:sldId id="262" r:id="rId6"/>
    <p:sldId id="264" r:id="rId7"/>
    <p:sldId id="265" r:id="rId8"/>
    <p:sldId id="266" r:id="rId9"/>
    <p:sldId id="267" r:id="rId10"/>
    <p:sldId id="268" r:id="rId11"/>
    <p:sldId id="270" r:id="rId1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ys stil 1 – utheving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E25E649-3F16-4E02-A733-19D2CDBF48F0}" styleName="Middels stil 3 – utheving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iddels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4" autoAdjust="0"/>
    <p:restoredTop sz="94660"/>
  </p:normalViewPr>
  <p:slideViewPr>
    <p:cSldViewPr snapToGrid="0" showGuides="1">
      <p:cViewPr varScale="1">
        <p:scale>
          <a:sx n="123" d="100"/>
          <a:sy n="123" d="100"/>
        </p:scale>
        <p:origin x="100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Delegater 2022</a:t>
            </a:r>
          </a:p>
        </c:rich>
      </c:tx>
      <c:layout>
        <c:manualLayout>
          <c:xMode val="edge"/>
          <c:yMode val="edge"/>
          <c:x val="3.8264590971930051E-2"/>
          <c:y val="4.0185471406491501E-2"/>
        </c:manualLayout>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'[Delegatsfordeling LM2022 første testutregning 3q2021 tallgrunnlag BM.xlsx]Ark2'!$F$3</c:f>
              <c:strCache>
                <c:ptCount val="1"/>
                <c:pt idx="0">
                  <c:v>Delegater</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05BE-4E73-9140-E7A937F98424}"/>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05BE-4E73-9140-E7A937F98424}"/>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05BE-4E73-9140-E7A937F98424}"/>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05BE-4E73-9140-E7A937F98424}"/>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05BE-4E73-9140-E7A937F98424}"/>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05BE-4E73-9140-E7A937F98424}"/>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05BE-4E73-9140-E7A937F98424}"/>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05BE-4E73-9140-E7A937F98424}"/>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05BE-4E73-9140-E7A937F98424}"/>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05BE-4E73-9140-E7A937F98424}"/>
              </c:ext>
            </c:extLst>
          </c:dPt>
          <c:dPt>
            <c:idx val="10"/>
            <c:bubble3D val="0"/>
            <c:spPr>
              <a:solidFill>
                <a:schemeClr val="accent5">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5-05BE-4E73-9140-E7A937F98424}"/>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nb-NO"/>
                </a:p>
              </c:txPr>
              <c:dLblPos val="outEnd"/>
              <c:showLegendKey val="0"/>
              <c:showVal val="1"/>
              <c:showCatName val="1"/>
              <c:showSerName val="0"/>
              <c:showPercent val="0"/>
              <c:showBubbleSize val="0"/>
              <c:extLst>
                <c:ext xmlns:c16="http://schemas.microsoft.com/office/drawing/2014/chart" uri="{C3380CC4-5D6E-409C-BE32-E72D297353CC}">
                  <c16:uniqueId val="{00000001-05BE-4E73-9140-E7A937F98424}"/>
                </c:ext>
              </c:extLst>
            </c:dLbl>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nb-NO"/>
                </a:p>
              </c:txPr>
              <c:dLblPos val="outEnd"/>
              <c:showLegendKey val="0"/>
              <c:showVal val="1"/>
              <c:showCatName val="1"/>
              <c:showSerName val="0"/>
              <c:showPercent val="0"/>
              <c:showBubbleSize val="0"/>
              <c:extLst>
                <c:ext xmlns:c16="http://schemas.microsoft.com/office/drawing/2014/chart" uri="{C3380CC4-5D6E-409C-BE32-E72D297353CC}">
                  <c16:uniqueId val="{00000003-05BE-4E73-9140-E7A937F98424}"/>
                </c:ext>
              </c:extLst>
            </c:dLbl>
            <c:dLbl>
              <c:idx val="2"/>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solidFill>
                      <a:latin typeface="+mn-lt"/>
                      <a:ea typeface="+mn-ea"/>
                      <a:cs typeface="+mn-cs"/>
                    </a:defRPr>
                  </a:pPr>
                  <a:endParaRPr lang="nb-NO"/>
                </a:p>
              </c:txPr>
              <c:dLblPos val="outEnd"/>
              <c:showLegendKey val="0"/>
              <c:showVal val="1"/>
              <c:showCatName val="1"/>
              <c:showSerName val="0"/>
              <c:showPercent val="0"/>
              <c:showBubbleSize val="0"/>
              <c:extLst>
                <c:ext xmlns:c16="http://schemas.microsoft.com/office/drawing/2014/chart" uri="{C3380CC4-5D6E-409C-BE32-E72D297353CC}">
                  <c16:uniqueId val="{00000005-05BE-4E73-9140-E7A937F98424}"/>
                </c:ext>
              </c:extLst>
            </c:dLbl>
            <c:dLbl>
              <c:idx val="3"/>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4"/>
                      </a:solidFill>
                      <a:latin typeface="+mn-lt"/>
                      <a:ea typeface="+mn-ea"/>
                      <a:cs typeface="+mn-cs"/>
                    </a:defRPr>
                  </a:pPr>
                  <a:endParaRPr lang="nb-NO"/>
                </a:p>
              </c:txPr>
              <c:dLblPos val="outEnd"/>
              <c:showLegendKey val="0"/>
              <c:showVal val="1"/>
              <c:showCatName val="1"/>
              <c:showSerName val="0"/>
              <c:showPercent val="0"/>
              <c:showBubbleSize val="0"/>
              <c:extLst>
                <c:ext xmlns:c16="http://schemas.microsoft.com/office/drawing/2014/chart" uri="{C3380CC4-5D6E-409C-BE32-E72D297353CC}">
                  <c16:uniqueId val="{00000007-05BE-4E73-9140-E7A937F98424}"/>
                </c:ext>
              </c:extLst>
            </c:dLbl>
            <c:dLbl>
              <c:idx val="4"/>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5"/>
                      </a:solidFill>
                      <a:latin typeface="+mn-lt"/>
                      <a:ea typeface="+mn-ea"/>
                      <a:cs typeface="+mn-cs"/>
                    </a:defRPr>
                  </a:pPr>
                  <a:endParaRPr lang="nb-NO"/>
                </a:p>
              </c:txPr>
              <c:dLblPos val="outEnd"/>
              <c:showLegendKey val="0"/>
              <c:showVal val="1"/>
              <c:showCatName val="1"/>
              <c:showSerName val="0"/>
              <c:showPercent val="0"/>
              <c:showBubbleSize val="0"/>
              <c:extLst>
                <c:ext xmlns:c16="http://schemas.microsoft.com/office/drawing/2014/chart" uri="{C3380CC4-5D6E-409C-BE32-E72D297353CC}">
                  <c16:uniqueId val="{00000009-05BE-4E73-9140-E7A937F98424}"/>
                </c:ext>
              </c:extLst>
            </c:dLbl>
            <c:dLbl>
              <c:idx val="5"/>
              <c:layout>
                <c:manualLayout>
                  <c:x val="-2.6463104325699746E-2"/>
                  <c:y val="6.1823802163833076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6"/>
                      </a:solidFill>
                      <a:latin typeface="+mn-lt"/>
                      <a:ea typeface="+mn-ea"/>
                      <a:cs typeface="+mn-cs"/>
                    </a:defRPr>
                  </a:pPr>
                  <a:endParaRPr lang="nb-N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5BE-4E73-9140-E7A937F98424}"/>
                </c:ext>
              </c:extLst>
            </c:dLbl>
            <c:dLbl>
              <c:idx val="6"/>
              <c:layout>
                <c:manualLayout>
                  <c:x val="-3.8676844783715032E-2"/>
                  <c:y val="4.327666151468315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lumMod val="60000"/>
                        </a:schemeClr>
                      </a:solidFill>
                      <a:latin typeface="+mn-lt"/>
                      <a:ea typeface="+mn-ea"/>
                      <a:cs typeface="+mn-cs"/>
                    </a:defRPr>
                  </a:pPr>
                  <a:endParaRPr lang="nb-N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5BE-4E73-9140-E7A937F98424}"/>
                </c:ext>
              </c:extLst>
            </c:dLbl>
            <c:dLbl>
              <c:idx val="7"/>
              <c:layout>
                <c:manualLayout>
                  <c:x val="4.0712468193384596E-3"/>
                  <c:y val="2.47295208655332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lumMod val="60000"/>
                        </a:schemeClr>
                      </a:solidFill>
                      <a:latin typeface="+mn-lt"/>
                      <a:ea typeface="+mn-ea"/>
                      <a:cs typeface="+mn-cs"/>
                    </a:defRPr>
                  </a:pPr>
                  <a:endParaRPr lang="nb-N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5BE-4E73-9140-E7A937F98424}"/>
                </c:ext>
              </c:extLst>
            </c:dLbl>
            <c:dLbl>
              <c:idx val="8"/>
              <c:layout>
                <c:manualLayout>
                  <c:x val="-1.0178117048346093E-2"/>
                  <c:y val="6.1823802163832788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lumMod val="60000"/>
                        </a:schemeClr>
                      </a:solidFill>
                      <a:latin typeface="+mn-lt"/>
                      <a:ea typeface="+mn-ea"/>
                      <a:cs typeface="+mn-cs"/>
                    </a:defRPr>
                  </a:pPr>
                  <a:endParaRPr lang="nb-N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5BE-4E73-9140-E7A937F98424}"/>
                </c:ext>
              </c:extLst>
            </c:dLbl>
            <c:dLbl>
              <c:idx val="9"/>
              <c:layout>
                <c:manualLayout>
                  <c:x val="-3.8676844783715088E-2"/>
                  <c:y val="-1.545595054095828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4">
                          <a:lumMod val="60000"/>
                        </a:schemeClr>
                      </a:solidFill>
                      <a:latin typeface="+mn-lt"/>
                      <a:ea typeface="+mn-ea"/>
                      <a:cs typeface="+mn-cs"/>
                    </a:defRPr>
                  </a:pPr>
                  <a:endParaRPr lang="nb-N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05BE-4E73-9140-E7A937F98424}"/>
                </c:ext>
              </c:extLst>
            </c:dLbl>
            <c:dLbl>
              <c:idx val="10"/>
              <c:layout>
                <c:manualLayout>
                  <c:x val="8.7531806615776087E-2"/>
                  <c:y val="-6.1823802163833074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5">
                          <a:lumMod val="60000"/>
                        </a:schemeClr>
                      </a:solidFill>
                      <a:latin typeface="+mn-lt"/>
                      <a:ea typeface="+mn-ea"/>
                      <a:cs typeface="+mn-cs"/>
                    </a:defRPr>
                  </a:pPr>
                  <a:endParaRPr lang="nb-N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05BE-4E73-9140-E7A937F98424}"/>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nb-NO"/>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'[Delegatsfordeling LM2022 første testutregning 3q2021 tallgrunnlag BM.xlsx]Ark2'!$E$4:$E$14</c:f>
              <c:strCache>
                <c:ptCount val="11"/>
                <c:pt idx="0">
                  <c:v>Oslo</c:v>
                </c:pt>
                <c:pt idx="1">
                  <c:v>Viken</c:v>
                </c:pt>
                <c:pt idx="2">
                  <c:v>Vestland</c:v>
                </c:pt>
                <c:pt idx="3">
                  <c:v>Trøndelag</c:v>
                </c:pt>
                <c:pt idx="4">
                  <c:v>Rogaland</c:v>
                </c:pt>
                <c:pt idx="5">
                  <c:v>Vestfold og Telemark</c:v>
                </c:pt>
                <c:pt idx="6">
                  <c:v>Troms og Finnmark</c:v>
                </c:pt>
                <c:pt idx="7">
                  <c:v>Agder</c:v>
                </c:pt>
                <c:pt idx="8">
                  <c:v>Innlandet</c:v>
                </c:pt>
                <c:pt idx="9">
                  <c:v>Nordland</c:v>
                </c:pt>
                <c:pt idx="10">
                  <c:v>Møre og Romsdal</c:v>
                </c:pt>
              </c:strCache>
            </c:strRef>
          </c:cat>
          <c:val>
            <c:numRef>
              <c:f>'[Delegatsfordeling LM2022 første testutregning 3q2021 tallgrunnlag BM.xlsx]Ark2'!$F$4:$F$14</c:f>
              <c:numCache>
                <c:formatCode>General</c:formatCode>
                <c:ptCount val="11"/>
                <c:pt idx="0">
                  <c:v>27</c:v>
                </c:pt>
                <c:pt idx="1">
                  <c:v>21</c:v>
                </c:pt>
                <c:pt idx="2">
                  <c:v>9</c:v>
                </c:pt>
                <c:pt idx="3">
                  <c:v>9</c:v>
                </c:pt>
                <c:pt idx="4">
                  <c:v>5</c:v>
                </c:pt>
                <c:pt idx="5">
                  <c:v>5</c:v>
                </c:pt>
                <c:pt idx="6">
                  <c:v>4</c:v>
                </c:pt>
                <c:pt idx="7">
                  <c:v>3</c:v>
                </c:pt>
                <c:pt idx="8">
                  <c:v>3</c:v>
                </c:pt>
                <c:pt idx="9">
                  <c:v>2</c:v>
                </c:pt>
                <c:pt idx="10">
                  <c:v>2</c:v>
                </c:pt>
              </c:numCache>
            </c:numRef>
          </c:val>
          <c:extLst>
            <c:ext xmlns:c16="http://schemas.microsoft.com/office/drawing/2014/chart" uri="{C3380CC4-5D6E-409C-BE32-E72D297353CC}">
              <c16:uniqueId val="{00000016-05BE-4E73-9140-E7A937F98424}"/>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nb-NO" dirty="0"/>
              <a:t>Prosentvis Sektorfordeling etter fylkesavdeling</a:t>
            </a:r>
          </a:p>
          <a:p>
            <a:pPr>
              <a:defRPr/>
            </a:pPr>
            <a:endParaRPr lang="nb-NO" dirty="0"/>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nb-NO"/>
        </a:p>
      </c:txPr>
    </c:title>
    <c:autoTitleDeleted val="0"/>
    <c:plotArea>
      <c:layout/>
      <c:barChart>
        <c:barDir val="bar"/>
        <c:grouping val="percentStacked"/>
        <c:varyColors val="0"/>
        <c:ser>
          <c:idx val="0"/>
          <c:order val="0"/>
          <c:tx>
            <c:strRef>
              <c:f>'[Delegatsfordeling LM2022 første testutregning 3q2021 tallgrunnlag BM.xlsx]sektor'!$B$17</c:f>
              <c:strCache>
                <c:ptCount val="1"/>
                <c:pt idx="0">
                  <c:v>Stat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'[Delegatsfordeling LM2022 første testutregning 3q2021 tallgrunnlag BM.xlsx]sektor'!$A$18:$A$28</c:f>
              <c:strCache>
                <c:ptCount val="11"/>
                <c:pt idx="0">
                  <c:v>Agder</c:v>
                </c:pt>
                <c:pt idx="1">
                  <c:v>Innlandet</c:v>
                </c:pt>
                <c:pt idx="2">
                  <c:v>Møre og Romsdal</c:v>
                </c:pt>
                <c:pt idx="3">
                  <c:v>Nordland</c:v>
                </c:pt>
                <c:pt idx="4">
                  <c:v>Oslo</c:v>
                </c:pt>
                <c:pt idx="5">
                  <c:v>Rogaland</c:v>
                </c:pt>
                <c:pt idx="6">
                  <c:v>Troms og Finnmark</c:v>
                </c:pt>
                <c:pt idx="7">
                  <c:v>Trøndelag</c:v>
                </c:pt>
                <c:pt idx="8">
                  <c:v>Vestfold og Telemark</c:v>
                </c:pt>
                <c:pt idx="9">
                  <c:v>Vestland</c:v>
                </c:pt>
                <c:pt idx="10">
                  <c:v>Viken</c:v>
                </c:pt>
              </c:strCache>
            </c:strRef>
          </c:cat>
          <c:val>
            <c:numRef>
              <c:f>'[Delegatsfordeling LM2022 første testutregning 3q2021 tallgrunnlag BM.xlsx]sektor'!$B$18:$B$28</c:f>
              <c:numCache>
                <c:formatCode>0.0</c:formatCode>
                <c:ptCount val="11"/>
                <c:pt idx="0">
                  <c:v>32.444444444444443</c:v>
                </c:pt>
                <c:pt idx="1">
                  <c:v>38.522427440633244</c:v>
                </c:pt>
                <c:pt idx="2">
                  <c:v>41.81818181818182</c:v>
                </c:pt>
                <c:pt idx="3">
                  <c:v>45.774647887323944</c:v>
                </c:pt>
                <c:pt idx="4">
                  <c:v>53.418647166361971</c:v>
                </c:pt>
                <c:pt idx="5">
                  <c:v>34.94318181818182</c:v>
                </c:pt>
                <c:pt idx="6">
                  <c:v>47.089041095890408</c:v>
                </c:pt>
                <c:pt idx="7">
                  <c:v>46.017699115044245</c:v>
                </c:pt>
                <c:pt idx="8">
                  <c:v>41.242038216560509</c:v>
                </c:pt>
                <c:pt idx="9">
                  <c:v>45.711906744379682</c:v>
                </c:pt>
                <c:pt idx="10">
                  <c:v>47.215579091219681</c:v>
                </c:pt>
              </c:numCache>
            </c:numRef>
          </c:val>
          <c:extLst>
            <c:ext xmlns:c16="http://schemas.microsoft.com/office/drawing/2014/chart" uri="{C3380CC4-5D6E-409C-BE32-E72D297353CC}">
              <c16:uniqueId val="{00000000-7EC6-41E9-82C9-D38C7E8BF7D3}"/>
            </c:ext>
          </c:extLst>
        </c:ser>
        <c:ser>
          <c:idx val="1"/>
          <c:order val="1"/>
          <c:tx>
            <c:strRef>
              <c:f>'[Delegatsfordeling LM2022 første testutregning 3q2021 tallgrunnlag BM.xlsx]sektor'!$C$17</c:f>
              <c:strCache>
                <c:ptCount val="1"/>
                <c:pt idx="0">
                  <c:v>Kommune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'[Delegatsfordeling LM2022 første testutregning 3q2021 tallgrunnlag BM.xlsx]sektor'!$A$18:$A$28</c:f>
              <c:strCache>
                <c:ptCount val="11"/>
                <c:pt idx="0">
                  <c:v>Agder</c:v>
                </c:pt>
                <c:pt idx="1">
                  <c:v>Innlandet</c:v>
                </c:pt>
                <c:pt idx="2">
                  <c:v>Møre og Romsdal</c:v>
                </c:pt>
                <c:pt idx="3">
                  <c:v>Nordland</c:v>
                </c:pt>
                <c:pt idx="4">
                  <c:v>Oslo</c:v>
                </c:pt>
                <c:pt idx="5">
                  <c:v>Rogaland</c:v>
                </c:pt>
                <c:pt idx="6">
                  <c:v>Troms og Finnmark</c:v>
                </c:pt>
                <c:pt idx="7">
                  <c:v>Trøndelag</c:v>
                </c:pt>
                <c:pt idx="8">
                  <c:v>Vestfold og Telemark</c:v>
                </c:pt>
                <c:pt idx="9">
                  <c:v>Vestland</c:v>
                </c:pt>
                <c:pt idx="10">
                  <c:v>Viken</c:v>
                </c:pt>
              </c:strCache>
            </c:strRef>
          </c:cat>
          <c:val>
            <c:numRef>
              <c:f>'[Delegatsfordeling LM2022 første testutregning 3q2021 tallgrunnlag BM.xlsx]sektor'!$C$18:$C$28</c:f>
              <c:numCache>
                <c:formatCode>0.0</c:formatCode>
                <c:ptCount val="11"/>
                <c:pt idx="0">
                  <c:v>44</c:v>
                </c:pt>
                <c:pt idx="1">
                  <c:v>41.424802110817943</c:v>
                </c:pt>
                <c:pt idx="2">
                  <c:v>43.636363636363633</c:v>
                </c:pt>
                <c:pt idx="3">
                  <c:v>35.91549295774648</c:v>
                </c:pt>
                <c:pt idx="4">
                  <c:v>15.246800731261425</c:v>
                </c:pt>
                <c:pt idx="5">
                  <c:v>45.3125</c:v>
                </c:pt>
                <c:pt idx="6">
                  <c:v>31.335616438356166</c:v>
                </c:pt>
                <c:pt idx="7">
                  <c:v>34.955752212389378</c:v>
                </c:pt>
                <c:pt idx="8">
                  <c:v>40.605095541401276</c:v>
                </c:pt>
                <c:pt idx="9">
                  <c:v>34.721065778517904</c:v>
                </c:pt>
                <c:pt idx="10">
                  <c:v>29.210796036897847</c:v>
                </c:pt>
              </c:numCache>
            </c:numRef>
          </c:val>
          <c:extLst>
            <c:ext xmlns:c16="http://schemas.microsoft.com/office/drawing/2014/chart" uri="{C3380CC4-5D6E-409C-BE32-E72D297353CC}">
              <c16:uniqueId val="{00000001-7EC6-41E9-82C9-D38C7E8BF7D3}"/>
            </c:ext>
          </c:extLst>
        </c:ser>
        <c:ser>
          <c:idx val="2"/>
          <c:order val="2"/>
          <c:tx>
            <c:strRef>
              <c:f>'[Delegatsfordeling LM2022 første testutregning 3q2021 tallgrunnlag BM.xlsx]sektor'!$D$17</c:f>
              <c:strCache>
                <c:ptCount val="1"/>
                <c:pt idx="0">
                  <c:v>Helse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'[Delegatsfordeling LM2022 første testutregning 3q2021 tallgrunnlag BM.xlsx]sektor'!$A$18:$A$28</c:f>
              <c:strCache>
                <c:ptCount val="11"/>
                <c:pt idx="0">
                  <c:v>Agder</c:v>
                </c:pt>
                <c:pt idx="1">
                  <c:v>Innlandet</c:v>
                </c:pt>
                <c:pt idx="2">
                  <c:v>Møre og Romsdal</c:v>
                </c:pt>
                <c:pt idx="3">
                  <c:v>Nordland</c:v>
                </c:pt>
                <c:pt idx="4">
                  <c:v>Oslo</c:v>
                </c:pt>
                <c:pt idx="5">
                  <c:v>Rogaland</c:v>
                </c:pt>
                <c:pt idx="6">
                  <c:v>Troms og Finnmark</c:v>
                </c:pt>
                <c:pt idx="7">
                  <c:v>Trøndelag</c:v>
                </c:pt>
                <c:pt idx="8">
                  <c:v>Vestfold og Telemark</c:v>
                </c:pt>
                <c:pt idx="9">
                  <c:v>Vestland</c:v>
                </c:pt>
                <c:pt idx="10">
                  <c:v>Viken</c:v>
                </c:pt>
              </c:strCache>
            </c:strRef>
          </c:cat>
          <c:val>
            <c:numRef>
              <c:f>'[Delegatsfordeling LM2022 første testutregning 3q2021 tallgrunnlag BM.xlsx]sektor'!$D$18:$D$28</c:f>
              <c:numCache>
                <c:formatCode>0.0</c:formatCode>
                <c:ptCount val="11"/>
                <c:pt idx="0">
                  <c:v>11.333333333333334</c:v>
                </c:pt>
                <c:pt idx="1">
                  <c:v>7.1240105540897094</c:v>
                </c:pt>
                <c:pt idx="2">
                  <c:v>4.0909090909090908</c:v>
                </c:pt>
                <c:pt idx="3">
                  <c:v>7.394366197183099</c:v>
                </c:pt>
                <c:pt idx="4">
                  <c:v>3.0164533820840949</c:v>
                </c:pt>
                <c:pt idx="5">
                  <c:v>6.25</c:v>
                </c:pt>
                <c:pt idx="6">
                  <c:v>11.472602739726028</c:v>
                </c:pt>
                <c:pt idx="7">
                  <c:v>6.3716814159292037</c:v>
                </c:pt>
                <c:pt idx="8">
                  <c:v>5.2547770700636942</c:v>
                </c:pt>
                <c:pt idx="9">
                  <c:v>6.3280599500416317</c:v>
                </c:pt>
                <c:pt idx="10">
                  <c:v>5.3296891014690813</c:v>
                </c:pt>
              </c:numCache>
            </c:numRef>
          </c:val>
          <c:extLst>
            <c:ext xmlns:c16="http://schemas.microsoft.com/office/drawing/2014/chart" uri="{C3380CC4-5D6E-409C-BE32-E72D297353CC}">
              <c16:uniqueId val="{00000002-7EC6-41E9-82C9-D38C7E8BF7D3}"/>
            </c:ext>
          </c:extLst>
        </c:ser>
        <c:ser>
          <c:idx val="3"/>
          <c:order val="3"/>
          <c:tx>
            <c:strRef>
              <c:f>'[Delegatsfordeling LM2022 første testutregning 3q2021 tallgrunnlag BM.xlsx]sektor'!$E$17</c:f>
              <c:strCache>
                <c:ptCount val="1"/>
                <c:pt idx="0">
                  <c:v>Privat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'[Delegatsfordeling LM2022 første testutregning 3q2021 tallgrunnlag BM.xlsx]sektor'!$A$18:$A$28</c:f>
              <c:strCache>
                <c:ptCount val="11"/>
                <c:pt idx="0">
                  <c:v>Agder</c:v>
                </c:pt>
                <c:pt idx="1">
                  <c:v>Innlandet</c:v>
                </c:pt>
                <c:pt idx="2">
                  <c:v>Møre og Romsdal</c:v>
                </c:pt>
                <c:pt idx="3">
                  <c:v>Nordland</c:v>
                </c:pt>
                <c:pt idx="4">
                  <c:v>Oslo</c:v>
                </c:pt>
                <c:pt idx="5">
                  <c:v>Rogaland</c:v>
                </c:pt>
                <c:pt idx="6">
                  <c:v>Troms og Finnmark</c:v>
                </c:pt>
                <c:pt idx="7">
                  <c:v>Trøndelag</c:v>
                </c:pt>
                <c:pt idx="8">
                  <c:v>Vestfold og Telemark</c:v>
                </c:pt>
                <c:pt idx="9">
                  <c:v>Vestland</c:v>
                </c:pt>
                <c:pt idx="10">
                  <c:v>Viken</c:v>
                </c:pt>
              </c:strCache>
            </c:strRef>
          </c:cat>
          <c:val>
            <c:numRef>
              <c:f>'[Delegatsfordeling LM2022 første testutregning 3q2021 tallgrunnlag BM.xlsx]sektor'!$E$18:$E$28</c:f>
              <c:numCache>
                <c:formatCode>0.0</c:formatCode>
                <c:ptCount val="11"/>
                <c:pt idx="0">
                  <c:v>12.222222222222221</c:v>
                </c:pt>
                <c:pt idx="1">
                  <c:v>12.928759894459104</c:v>
                </c:pt>
                <c:pt idx="2">
                  <c:v>10.454545454545455</c:v>
                </c:pt>
                <c:pt idx="3">
                  <c:v>10.915492957746478</c:v>
                </c:pt>
                <c:pt idx="4">
                  <c:v>28.318098720292504</c:v>
                </c:pt>
                <c:pt idx="5">
                  <c:v>13.494318181818182</c:v>
                </c:pt>
                <c:pt idx="6">
                  <c:v>10.102739726027398</c:v>
                </c:pt>
                <c:pt idx="7">
                  <c:v>12.654867256637168</c:v>
                </c:pt>
                <c:pt idx="8">
                  <c:v>12.898089171974522</c:v>
                </c:pt>
                <c:pt idx="9">
                  <c:v>13.238967527060783</c:v>
                </c:pt>
                <c:pt idx="10">
                  <c:v>18.243935770413394</c:v>
                </c:pt>
              </c:numCache>
            </c:numRef>
          </c:val>
          <c:extLst>
            <c:ext xmlns:c16="http://schemas.microsoft.com/office/drawing/2014/chart" uri="{C3380CC4-5D6E-409C-BE32-E72D297353CC}">
              <c16:uniqueId val="{00000003-7EC6-41E9-82C9-D38C7E8BF7D3}"/>
            </c:ext>
          </c:extLst>
        </c:ser>
        <c:dLbls>
          <c:dLblPos val="ctr"/>
          <c:showLegendKey val="0"/>
          <c:showVal val="1"/>
          <c:showCatName val="0"/>
          <c:showSerName val="0"/>
          <c:showPercent val="0"/>
          <c:showBubbleSize val="0"/>
        </c:dLbls>
        <c:gapWidth val="79"/>
        <c:overlap val="100"/>
        <c:axId val="471491600"/>
        <c:axId val="471493568"/>
      </c:barChart>
      <c:catAx>
        <c:axId val="471491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nb-NO"/>
          </a:p>
        </c:txPr>
        <c:crossAx val="471493568"/>
        <c:crosses val="autoZero"/>
        <c:auto val="1"/>
        <c:lblAlgn val="ctr"/>
        <c:lblOffset val="100"/>
        <c:noMultiLvlLbl val="0"/>
      </c:catAx>
      <c:valAx>
        <c:axId val="471493568"/>
        <c:scaling>
          <c:orientation val="minMax"/>
        </c:scaling>
        <c:delete val="1"/>
        <c:axPos val="b"/>
        <c:numFmt formatCode="0%" sourceLinked="1"/>
        <c:majorTickMark val="none"/>
        <c:minorTickMark val="none"/>
        <c:tickLblPos val="nextTo"/>
        <c:crossAx val="471491600"/>
        <c:crosses val="autoZero"/>
        <c:crossBetween val="between"/>
      </c:valAx>
      <c:spPr>
        <a:noFill/>
        <a:ln>
          <a:noFill/>
        </a:ln>
        <a:effectLst/>
      </c:spPr>
    </c:plotArea>
    <c:legend>
      <c:legendPos val="t"/>
      <c:layout>
        <c:manualLayout>
          <c:xMode val="edge"/>
          <c:yMode val="edge"/>
          <c:x val="0.3565728346456693"/>
          <c:y val="0.13949611581508178"/>
          <c:w val="0.47157655293088363"/>
          <c:h val="3.684992303024233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'[Delegatsfordeling LM2022 første testutregning 3q2021 tallgrunnlag BM.xlsx]sektor'!$B$48</c:f>
              <c:strCache>
                <c:ptCount val="1"/>
                <c:pt idx="0">
                  <c:v>Stat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'[Delegatsfordeling LM2022 første testutregning 3q2021 tallgrunnlag BM.xlsx]sektor'!$A$49:$A$59</c:f>
              <c:strCache>
                <c:ptCount val="11"/>
                <c:pt idx="0">
                  <c:v>Møre og Romsdal</c:v>
                </c:pt>
                <c:pt idx="1">
                  <c:v>Nordland</c:v>
                </c:pt>
                <c:pt idx="2">
                  <c:v>Agder</c:v>
                </c:pt>
                <c:pt idx="3">
                  <c:v>Innlandet</c:v>
                </c:pt>
                <c:pt idx="4">
                  <c:v>Troms og Finnmark</c:v>
                </c:pt>
                <c:pt idx="5">
                  <c:v>Rogaland</c:v>
                </c:pt>
                <c:pt idx="6">
                  <c:v>Vestfold og Telemark</c:v>
                </c:pt>
                <c:pt idx="7">
                  <c:v>Trøndelag</c:v>
                </c:pt>
                <c:pt idx="8">
                  <c:v>Vestland</c:v>
                </c:pt>
                <c:pt idx="9">
                  <c:v>Viken</c:v>
                </c:pt>
                <c:pt idx="10">
                  <c:v>Oslo</c:v>
                </c:pt>
              </c:strCache>
            </c:strRef>
          </c:cat>
          <c:val>
            <c:numRef>
              <c:f>'[Delegatsfordeling LM2022 første testutregning 3q2021 tallgrunnlag BM.xlsx]sektor'!$B$49:$B$59</c:f>
              <c:numCache>
                <c:formatCode>General</c:formatCode>
                <c:ptCount val="11"/>
                <c:pt idx="0">
                  <c:v>1</c:v>
                </c:pt>
                <c:pt idx="1">
                  <c:v>1</c:v>
                </c:pt>
                <c:pt idx="2">
                  <c:v>1</c:v>
                </c:pt>
                <c:pt idx="3">
                  <c:v>1</c:v>
                </c:pt>
                <c:pt idx="4">
                  <c:v>2</c:v>
                </c:pt>
                <c:pt idx="5">
                  <c:v>2</c:v>
                </c:pt>
                <c:pt idx="6">
                  <c:v>2</c:v>
                </c:pt>
                <c:pt idx="7">
                  <c:v>4</c:v>
                </c:pt>
                <c:pt idx="8">
                  <c:v>4</c:v>
                </c:pt>
                <c:pt idx="9">
                  <c:v>10</c:v>
                </c:pt>
                <c:pt idx="10">
                  <c:v>14</c:v>
                </c:pt>
              </c:numCache>
            </c:numRef>
          </c:val>
          <c:extLst>
            <c:ext xmlns:c16="http://schemas.microsoft.com/office/drawing/2014/chart" uri="{C3380CC4-5D6E-409C-BE32-E72D297353CC}">
              <c16:uniqueId val="{00000000-8002-4BBC-93D9-72CB41D44588}"/>
            </c:ext>
          </c:extLst>
        </c:ser>
        <c:ser>
          <c:idx val="1"/>
          <c:order val="1"/>
          <c:tx>
            <c:strRef>
              <c:f>'[Delegatsfordeling LM2022 første testutregning 3q2021 tallgrunnlag BM.xlsx]sektor'!$C$48</c:f>
              <c:strCache>
                <c:ptCount val="1"/>
                <c:pt idx="0">
                  <c:v>Kommune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'[Delegatsfordeling LM2022 første testutregning 3q2021 tallgrunnlag BM.xlsx]sektor'!$A$49:$A$59</c:f>
              <c:strCache>
                <c:ptCount val="11"/>
                <c:pt idx="0">
                  <c:v>Møre og Romsdal</c:v>
                </c:pt>
                <c:pt idx="1">
                  <c:v>Nordland</c:v>
                </c:pt>
                <c:pt idx="2">
                  <c:v>Agder</c:v>
                </c:pt>
                <c:pt idx="3">
                  <c:v>Innlandet</c:v>
                </c:pt>
                <c:pt idx="4">
                  <c:v>Troms og Finnmark</c:v>
                </c:pt>
                <c:pt idx="5">
                  <c:v>Rogaland</c:v>
                </c:pt>
                <c:pt idx="6">
                  <c:v>Vestfold og Telemark</c:v>
                </c:pt>
                <c:pt idx="7">
                  <c:v>Trøndelag</c:v>
                </c:pt>
                <c:pt idx="8">
                  <c:v>Vestland</c:v>
                </c:pt>
                <c:pt idx="9">
                  <c:v>Viken</c:v>
                </c:pt>
                <c:pt idx="10">
                  <c:v>Oslo</c:v>
                </c:pt>
              </c:strCache>
            </c:strRef>
          </c:cat>
          <c:val>
            <c:numRef>
              <c:f>'[Delegatsfordeling LM2022 første testutregning 3q2021 tallgrunnlag BM.xlsx]sektor'!$C$49:$C$59</c:f>
              <c:numCache>
                <c:formatCode>General</c:formatCode>
                <c:ptCount val="11"/>
                <c:pt idx="0">
                  <c:v>1</c:v>
                </c:pt>
                <c:pt idx="1">
                  <c:v>1</c:v>
                </c:pt>
                <c:pt idx="2">
                  <c:v>1</c:v>
                </c:pt>
                <c:pt idx="3">
                  <c:v>1</c:v>
                </c:pt>
                <c:pt idx="4">
                  <c:v>1</c:v>
                </c:pt>
                <c:pt idx="5">
                  <c:v>2</c:v>
                </c:pt>
                <c:pt idx="6">
                  <c:v>2</c:v>
                </c:pt>
                <c:pt idx="7">
                  <c:v>3</c:v>
                </c:pt>
                <c:pt idx="8">
                  <c:v>3</c:v>
                </c:pt>
                <c:pt idx="9">
                  <c:v>6</c:v>
                </c:pt>
                <c:pt idx="10">
                  <c:v>4</c:v>
                </c:pt>
              </c:numCache>
            </c:numRef>
          </c:val>
          <c:extLst>
            <c:ext xmlns:c16="http://schemas.microsoft.com/office/drawing/2014/chart" uri="{C3380CC4-5D6E-409C-BE32-E72D297353CC}">
              <c16:uniqueId val="{00000001-8002-4BBC-93D9-72CB41D44588}"/>
            </c:ext>
          </c:extLst>
        </c:ser>
        <c:ser>
          <c:idx val="2"/>
          <c:order val="2"/>
          <c:tx>
            <c:strRef>
              <c:f>'[Delegatsfordeling LM2022 første testutregning 3q2021 tallgrunnlag BM.xlsx]sektor'!$D$48</c:f>
              <c:strCache>
                <c:ptCount val="1"/>
                <c:pt idx="0">
                  <c:v>Helse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'[Delegatsfordeling LM2022 første testutregning 3q2021 tallgrunnlag BM.xlsx]sektor'!$A$49:$A$59</c:f>
              <c:strCache>
                <c:ptCount val="11"/>
                <c:pt idx="0">
                  <c:v>Møre og Romsdal</c:v>
                </c:pt>
                <c:pt idx="1">
                  <c:v>Nordland</c:v>
                </c:pt>
                <c:pt idx="2">
                  <c:v>Agder</c:v>
                </c:pt>
                <c:pt idx="3">
                  <c:v>Innlandet</c:v>
                </c:pt>
                <c:pt idx="4">
                  <c:v>Troms og Finnmark</c:v>
                </c:pt>
                <c:pt idx="5">
                  <c:v>Rogaland</c:v>
                </c:pt>
                <c:pt idx="6">
                  <c:v>Vestfold og Telemark</c:v>
                </c:pt>
                <c:pt idx="7">
                  <c:v>Trøndelag</c:v>
                </c:pt>
                <c:pt idx="8">
                  <c:v>Vestland</c:v>
                </c:pt>
                <c:pt idx="9">
                  <c:v>Viken</c:v>
                </c:pt>
                <c:pt idx="10">
                  <c:v>Oslo</c:v>
                </c:pt>
              </c:strCache>
            </c:strRef>
          </c:cat>
          <c:val>
            <c:numRef>
              <c:f>'[Delegatsfordeling LM2022 første testutregning 3q2021 tallgrunnlag BM.xlsx]sektor'!$D$49:$D$59</c:f>
              <c:numCache>
                <c:formatCode>General</c:formatCode>
                <c:ptCount val="11"/>
                <c:pt idx="4">
                  <c:v>1</c:v>
                </c:pt>
                <c:pt idx="7">
                  <c:v>1</c:v>
                </c:pt>
                <c:pt idx="8">
                  <c:v>1</c:v>
                </c:pt>
                <c:pt idx="9">
                  <c:v>1</c:v>
                </c:pt>
                <c:pt idx="10">
                  <c:v>1</c:v>
                </c:pt>
              </c:numCache>
            </c:numRef>
          </c:val>
          <c:extLst>
            <c:ext xmlns:c16="http://schemas.microsoft.com/office/drawing/2014/chart" uri="{C3380CC4-5D6E-409C-BE32-E72D297353CC}">
              <c16:uniqueId val="{00000002-8002-4BBC-93D9-72CB41D44588}"/>
            </c:ext>
          </c:extLst>
        </c:ser>
        <c:ser>
          <c:idx val="3"/>
          <c:order val="3"/>
          <c:tx>
            <c:strRef>
              <c:f>'[Delegatsfordeling LM2022 første testutregning 3q2021 tallgrunnlag BM.xlsx]sektor'!$E$48</c:f>
              <c:strCache>
                <c:ptCount val="1"/>
                <c:pt idx="0">
                  <c:v>Privat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'[Delegatsfordeling LM2022 første testutregning 3q2021 tallgrunnlag BM.xlsx]sektor'!$A$49:$A$59</c:f>
              <c:strCache>
                <c:ptCount val="11"/>
                <c:pt idx="0">
                  <c:v>Møre og Romsdal</c:v>
                </c:pt>
                <c:pt idx="1">
                  <c:v>Nordland</c:v>
                </c:pt>
                <c:pt idx="2">
                  <c:v>Agder</c:v>
                </c:pt>
                <c:pt idx="3">
                  <c:v>Innlandet</c:v>
                </c:pt>
                <c:pt idx="4">
                  <c:v>Troms og Finnmark</c:v>
                </c:pt>
                <c:pt idx="5">
                  <c:v>Rogaland</c:v>
                </c:pt>
                <c:pt idx="6">
                  <c:v>Vestfold og Telemark</c:v>
                </c:pt>
                <c:pt idx="7">
                  <c:v>Trøndelag</c:v>
                </c:pt>
                <c:pt idx="8">
                  <c:v>Vestland</c:v>
                </c:pt>
                <c:pt idx="9">
                  <c:v>Viken</c:v>
                </c:pt>
                <c:pt idx="10">
                  <c:v>Oslo</c:v>
                </c:pt>
              </c:strCache>
            </c:strRef>
          </c:cat>
          <c:val>
            <c:numRef>
              <c:f>'[Delegatsfordeling LM2022 første testutregning 3q2021 tallgrunnlag BM.xlsx]sektor'!$E$49:$E$59</c:f>
              <c:numCache>
                <c:formatCode>General</c:formatCode>
                <c:ptCount val="11"/>
                <c:pt idx="2">
                  <c:v>1</c:v>
                </c:pt>
                <c:pt idx="3">
                  <c:v>1</c:v>
                </c:pt>
                <c:pt idx="5">
                  <c:v>1</c:v>
                </c:pt>
                <c:pt idx="6">
                  <c:v>1</c:v>
                </c:pt>
                <c:pt idx="7">
                  <c:v>1</c:v>
                </c:pt>
                <c:pt idx="8">
                  <c:v>1</c:v>
                </c:pt>
                <c:pt idx="9">
                  <c:v>4</c:v>
                </c:pt>
                <c:pt idx="10">
                  <c:v>8</c:v>
                </c:pt>
              </c:numCache>
            </c:numRef>
          </c:val>
          <c:extLst>
            <c:ext xmlns:c16="http://schemas.microsoft.com/office/drawing/2014/chart" uri="{C3380CC4-5D6E-409C-BE32-E72D297353CC}">
              <c16:uniqueId val="{00000003-8002-4BBC-93D9-72CB41D44588}"/>
            </c:ext>
          </c:extLst>
        </c:ser>
        <c:dLbls>
          <c:dLblPos val="ctr"/>
          <c:showLegendKey val="0"/>
          <c:showVal val="1"/>
          <c:showCatName val="0"/>
          <c:showSerName val="0"/>
          <c:showPercent val="0"/>
          <c:showBubbleSize val="0"/>
        </c:dLbls>
        <c:gapWidth val="79"/>
        <c:overlap val="100"/>
        <c:axId val="572167272"/>
        <c:axId val="572167600"/>
      </c:barChart>
      <c:catAx>
        <c:axId val="572167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nb-NO"/>
          </a:p>
        </c:txPr>
        <c:crossAx val="572167600"/>
        <c:crosses val="autoZero"/>
        <c:auto val="1"/>
        <c:lblAlgn val="ctr"/>
        <c:lblOffset val="100"/>
        <c:noMultiLvlLbl val="0"/>
      </c:catAx>
      <c:valAx>
        <c:axId val="572167600"/>
        <c:scaling>
          <c:orientation val="minMax"/>
        </c:scaling>
        <c:delete val="1"/>
        <c:axPos val="b"/>
        <c:numFmt formatCode="0%" sourceLinked="1"/>
        <c:majorTickMark val="none"/>
        <c:minorTickMark val="none"/>
        <c:tickLblPos val="nextTo"/>
        <c:crossAx val="572167272"/>
        <c:crosses val="autoZero"/>
        <c:crossBetween val="between"/>
      </c:valAx>
      <c:spPr>
        <a:noFill/>
        <a:ln>
          <a:noFill/>
        </a:ln>
        <a:effectLst/>
      </c:spPr>
    </c:plotArea>
    <c:legend>
      <c:legendPos val="t"/>
      <c:layout>
        <c:manualLayout>
          <c:xMode val="edge"/>
          <c:yMode val="edge"/>
          <c:x val="0.36295581496078277"/>
          <c:y val="1.5303033193724953E-2"/>
          <c:w val="0.56599586681458691"/>
          <c:h val="4.113362941957924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F1B55A3-D280-4BD6-BD8A-409E0766C26A}" type="datetimeFigureOut">
              <a:rPr lang="nb-NO" smtClean="0"/>
              <a:pPr/>
              <a:t>18.11.2021</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4558C1C-3F98-4FED-8259-5F10BB9371D9}" type="slidenum">
              <a:rPr lang="nb-NO" smtClean="0"/>
              <a:pPr/>
              <a:t>‹#›</a:t>
            </a:fld>
            <a:endParaRPr lang="nb-NO"/>
          </a:p>
        </p:txBody>
      </p:sp>
    </p:spTree>
    <p:extLst>
      <p:ext uri="{BB962C8B-B14F-4D97-AF65-F5344CB8AC3E}">
        <p14:creationId xmlns:p14="http://schemas.microsoft.com/office/powerpoint/2010/main" val="1201714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4558C1C-3F98-4FED-8259-5F10BB9371D9}" type="slidenum">
              <a:rPr lang="nb-NO" smtClean="0"/>
              <a:pPr/>
              <a:t>1</a:t>
            </a:fld>
            <a:endParaRPr lang="nb-NO"/>
          </a:p>
        </p:txBody>
      </p:sp>
    </p:spTree>
    <p:extLst>
      <p:ext uri="{BB962C8B-B14F-4D97-AF65-F5344CB8AC3E}">
        <p14:creationId xmlns:p14="http://schemas.microsoft.com/office/powerpoint/2010/main" val="1424941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7" name="Rektangel 6"/>
          <p:cNvSpPr/>
          <p:nvPr userDrawn="1"/>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 name="Title 1"/>
          <p:cNvSpPr>
            <a:spLocks noGrp="1"/>
          </p:cNvSpPr>
          <p:nvPr>
            <p:ph type="ctrTitle"/>
          </p:nvPr>
        </p:nvSpPr>
        <p:spPr>
          <a:xfrm>
            <a:off x="685800" y="2191636"/>
            <a:ext cx="7160623" cy="2000548"/>
          </a:xfrm>
        </p:spPr>
        <p:txBody>
          <a:bodyPr wrap="square" anchor="t">
            <a:noAutofit/>
          </a:bodyPr>
          <a:lstStyle>
            <a:lvl1pPr algn="l">
              <a:lnSpc>
                <a:spcPts val="5200"/>
              </a:lnSpc>
              <a:defRPr sz="5000" b="0">
                <a:solidFill>
                  <a:schemeClr val="bg1"/>
                </a:solidFill>
              </a:defRPr>
            </a:lvl1pPr>
          </a:lstStyle>
          <a:p>
            <a:r>
              <a:rPr lang="nb-NO"/>
              <a:t>Klikk for å redigere tittelstil</a:t>
            </a:r>
            <a:endParaRPr lang="en-US" dirty="0"/>
          </a:p>
        </p:txBody>
      </p:sp>
      <p:sp>
        <p:nvSpPr>
          <p:cNvPr id="3" name="Subtitle 2"/>
          <p:cNvSpPr>
            <a:spLocks noGrp="1"/>
          </p:cNvSpPr>
          <p:nvPr>
            <p:ph type="subTitle" idx="1"/>
          </p:nvPr>
        </p:nvSpPr>
        <p:spPr>
          <a:xfrm>
            <a:off x="685800" y="4608821"/>
            <a:ext cx="6397625" cy="179536"/>
          </a:xfrm>
        </p:spPr>
        <p:txBody>
          <a:bodyPr wrap="square" lIns="0" tIns="0" rIns="0" bIns="0">
            <a:spAutoFit/>
          </a:bodyPr>
          <a:lstStyle>
            <a:lvl1pPr marL="0" indent="0" algn="l">
              <a:lnSpc>
                <a:spcPts val="1400"/>
              </a:lnSpc>
              <a:spcBef>
                <a:spcPts val="0"/>
              </a:spcBef>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a:xfrm>
            <a:off x="685800" y="4779648"/>
            <a:ext cx="2057400" cy="184666"/>
          </a:xfrm>
        </p:spPr>
        <p:txBody>
          <a:bodyPr lIns="0" tIns="0" rIns="0" bIns="0">
            <a:spAutoFit/>
          </a:bodyPr>
          <a:lstStyle>
            <a:lvl1pPr>
              <a:defRPr>
                <a:solidFill>
                  <a:schemeClr val="bg1"/>
                </a:solidFill>
              </a:defRPr>
            </a:lvl1pPr>
          </a:lstStyle>
          <a:p>
            <a:endParaRPr lang="nb-NO" dirty="0"/>
          </a:p>
        </p:txBody>
      </p:sp>
      <p:sp>
        <p:nvSpPr>
          <p:cNvPr id="10" name="Rettvinklet trekant 9"/>
          <p:cNvSpPr/>
          <p:nvPr userDrawn="1"/>
        </p:nvSpPr>
        <p:spPr>
          <a:xfrm rot="16200000">
            <a:off x="5018884" y="2732884"/>
            <a:ext cx="3019920" cy="5230311"/>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pic>
        <p:nvPicPr>
          <p:cNvPr id="5" name="Bil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09354" y="0"/>
            <a:ext cx="2834646" cy="2167132"/>
          </a:xfrm>
          <a:prstGeom prst="rect">
            <a:avLst/>
          </a:prstGeom>
        </p:spPr>
      </p:pic>
    </p:spTree>
    <p:extLst>
      <p:ext uri="{BB962C8B-B14F-4D97-AF65-F5344CB8AC3E}">
        <p14:creationId xmlns:p14="http://schemas.microsoft.com/office/powerpoint/2010/main" val="382332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tel, innhold og graf">
    <p:spTree>
      <p:nvGrpSpPr>
        <p:cNvPr id="1" name=""/>
        <p:cNvGrpSpPr/>
        <p:nvPr/>
      </p:nvGrpSpPr>
      <p:grpSpPr>
        <a:xfrm>
          <a:off x="0" y="0"/>
          <a:ext cx="0" cy="0"/>
          <a:chOff x="0" y="0"/>
          <a:chExt cx="0" cy="0"/>
        </a:xfrm>
      </p:grpSpPr>
      <p:sp>
        <p:nvSpPr>
          <p:cNvPr id="9" name="Rektangel 8"/>
          <p:cNvSpPr/>
          <p:nvPr userDrawn="1"/>
        </p:nvSpPr>
        <p:spPr>
          <a:xfrm>
            <a:off x="666083" y="1573397"/>
            <a:ext cx="7802176" cy="377687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diagram 6"/>
          <p:cNvSpPr>
            <a:spLocks noGrp="1"/>
          </p:cNvSpPr>
          <p:nvPr>
            <p:ph type="chart" sz="quarter" idx="14"/>
          </p:nvPr>
        </p:nvSpPr>
        <p:spPr>
          <a:xfrm>
            <a:off x="4669785" y="1573397"/>
            <a:ext cx="3798474" cy="2885392"/>
          </a:xfrm>
          <a:noFill/>
        </p:spPr>
        <p:txBody>
          <a:bodyPr/>
          <a:lstStyle/>
          <a:p>
            <a:r>
              <a:rPr lang="nb-NO"/>
              <a:t>Klikk ikonet for å legge til et diagram</a:t>
            </a:r>
          </a:p>
        </p:txBody>
      </p:sp>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a:xfrm>
            <a:off x="879475" y="2481946"/>
            <a:ext cx="3441065" cy="171558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5" y="1720933"/>
            <a:ext cx="3441065" cy="564257"/>
          </a:xfrm>
        </p:spPr>
        <p:txBody>
          <a:bodyPr>
            <a:noAutofit/>
          </a:bodyPr>
          <a:lstStyle>
            <a:lvl1pPr marL="0" indent="0">
              <a:lnSpc>
                <a:spcPts val="2200"/>
              </a:lnSpc>
              <a:spcBef>
                <a:spcPts val="0"/>
              </a:spcBef>
              <a:buNone/>
              <a:defRPr sz="1800" b="1">
                <a:latin typeface="+mj-lt"/>
              </a:defRPr>
            </a:lvl1pPr>
          </a:lstStyle>
          <a:p>
            <a:pPr lvl="0"/>
            <a:r>
              <a:rPr lang="nb-NO" dirty="0"/>
              <a:t>Mellomtittel</a:t>
            </a:r>
          </a:p>
        </p:txBody>
      </p:sp>
      <p:sp>
        <p:nvSpPr>
          <p:cNvPr id="11" name="Plassholder for tekst 10"/>
          <p:cNvSpPr>
            <a:spLocks noGrp="1"/>
          </p:cNvSpPr>
          <p:nvPr>
            <p:ph type="body" sz="quarter" idx="15" hasCustomPrompt="1"/>
          </p:nvPr>
        </p:nvSpPr>
        <p:spPr>
          <a:xfrm>
            <a:off x="879475" y="4618401"/>
            <a:ext cx="7316788" cy="153888"/>
          </a:xfrm>
        </p:spPr>
        <p:txBody>
          <a:bodyPr wrap="square">
            <a:spAutoFit/>
          </a:bodyPr>
          <a:lstStyle>
            <a:lvl1pPr marL="0" indent="0">
              <a:lnSpc>
                <a:spcPts val="1200"/>
              </a:lnSpc>
              <a:spcBef>
                <a:spcPts val="0"/>
              </a:spcBef>
              <a:buNone/>
              <a:defRPr sz="800" b="1"/>
            </a:lvl1pPr>
          </a:lstStyle>
          <a:p>
            <a:pPr lvl="0"/>
            <a:r>
              <a:rPr lang="nb-NO" dirty="0" err="1"/>
              <a:t>Footerheading</a:t>
            </a:r>
            <a:endParaRPr lang="nb-NO" dirty="0"/>
          </a:p>
        </p:txBody>
      </p:sp>
      <p:sp>
        <p:nvSpPr>
          <p:cNvPr id="13" name="Plassholder for tekst 10"/>
          <p:cNvSpPr>
            <a:spLocks noGrp="1"/>
          </p:cNvSpPr>
          <p:nvPr>
            <p:ph type="body" sz="quarter" idx="16" hasCustomPrompt="1"/>
          </p:nvPr>
        </p:nvSpPr>
        <p:spPr>
          <a:xfrm>
            <a:off x="879475" y="4766039"/>
            <a:ext cx="7316788" cy="461665"/>
          </a:xfrm>
        </p:spPr>
        <p:txBody>
          <a:bodyPr wrap="square">
            <a:noAutofit/>
          </a:bodyPr>
          <a:lstStyle>
            <a:lvl1pPr marL="0" indent="0">
              <a:lnSpc>
                <a:spcPts val="1200"/>
              </a:lnSpc>
              <a:spcBef>
                <a:spcPts val="0"/>
              </a:spcBef>
              <a:buNone/>
              <a:defRPr sz="800" b="0"/>
            </a:lvl1pPr>
          </a:lstStyle>
          <a:p>
            <a:pPr lvl="0"/>
            <a:r>
              <a:rPr lang="nb-NO" dirty="0" err="1"/>
              <a:t>Footer</a:t>
            </a:r>
            <a:endParaRPr lang="nb-NO" dirty="0"/>
          </a:p>
        </p:txBody>
      </p:sp>
      <p:sp>
        <p:nvSpPr>
          <p:cNvPr id="10" name="Slide Number Placeholder 5"/>
          <p:cNvSpPr>
            <a:spLocks noGrp="1"/>
          </p:cNvSpPr>
          <p:nvPr>
            <p:ph type="sldNum" sz="quarter" idx="4"/>
          </p:nvPr>
        </p:nvSpPr>
        <p:spPr>
          <a:xfrm>
            <a:off x="6419847" y="6388694"/>
            <a:ext cx="2057400" cy="138499"/>
          </a:xfrm>
          <a:prstGeom prst="rect">
            <a:avLst/>
          </a:prstGeom>
        </p:spPr>
        <p:txBody>
          <a:bodyPr vert="horz" lIns="0" tIns="0" rIns="0" bIns="0" rtlCol="0" anchor="ctr">
            <a:noAutofit/>
          </a:bodyPr>
          <a:lstStyle>
            <a:lvl1pPr algn="r">
              <a:defRPr sz="900">
                <a:solidFill>
                  <a:schemeClr val="tx2"/>
                </a:solidFill>
              </a:defRPr>
            </a:lvl1p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342899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tel, innhold og graf">
    <p:spTree>
      <p:nvGrpSpPr>
        <p:cNvPr id="1" name=""/>
        <p:cNvGrpSpPr/>
        <p:nvPr/>
      </p:nvGrpSpPr>
      <p:grpSpPr>
        <a:xfrm>
          <a:off x="0" y="0"/>
          <a:ext cx="0" cy="0"/>
          <a:chOff x="0" y="0"/>
          <a:chExt cx="0" cy="0"/>
        </a:xfrm>
      </p:grpSpPr>
      <p:sp>
        <p:nvSpPr>
          <p:cNvPr id="9" name="Rektangel 8"/>
          <p:cNvSpPr/>
          <p:nvPr userDrawn="1"/>
        </p:nvSpPr>
        <p:spPr>
          <a:xfrm>
            <a:off x="666083" y="1573397"/>
            <a:ext cx="7802176" cy="377687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diagram 6"/>
          <p:cNvSpPr>
            <a:spLocks noGrp="1"/>
          </p:cNvSpPr>
          <p:nvPr>
            <p:ph type="chart" sz="quarter" idx="14"/>
          </p:nvPr>
        </p:nvSpPr>
        <p:spPr>
          <a:xfrm>
            <a:off x="4669785" y="2019137"/>
            <a:ext cx="3798474" cy="2885392"/>
          </a:xfrm>
          <a:noFill/>
        </p:spPr>
        <p:txBody>
          <a:bodyPr/>
          <a:lstStyle/>
          <a:p>
            <a:r>
              <a:rPr lang="nb-NO"/>
              <a:t>Klikk ikonet for å legge til et diagram</a:t>
            </a:r>
          </a:p>
        </p:txBody>
      </p:sp>
      <p:sp>
        <p:nvSpPr>
          <p:cNvPr id="2" name="Title 1"/>
          <p:cNvSpPr>
            <a:spLocks noGrp="1"/>
          </p:cNvSpPr>
          <p:nvPr>
            <p:ph type="title"/>
          </p:nvPr>
        </p:nvSpPr>
        <p:spPr/>
        <p:txBody>
          <a:bodyPr/>
          <a:lstStyle/>
          <a:p>
            <a:r>
              <a:rPr lang="nb-NO"/>
              <a:t>Klikk for å redigere tittelstil</a:t>
            </a:r>
            <a:endParaRPr lang="en-US" dirty="0"/>
          </a:p>
        </p:txBody>
      </p:sp>
      <p:sp>
        <p:nvSpPr>
          <p:cNvPr id="10" name="Plassholder for diagram 6"/>
          <p:cNvSpPr>
            <a:spLocks noGrp="1"/>
          </p:cNvSpPr>
          <p:nvPr>
            <p:ph type="chart" sz="quarter" idx="15"/>
          </p:nvPr>
        </p:nvSpPr>
        <p:spPr>
          <a:xfrm>
            <a:off x="666083" y="2019137"/>
            <a:ext cx="3798474" cy="2885392"/>
          </a:xfrm>
          <a:noFill/>
        </p:spPr>
        <p:txBody>
          <a:bodyPr/>
          <a:lstStyle/>
          <a:p>
            <a:r>
              <a:rPr lang="nb-NO"/>
              <a:t>Klikk ikonet for å legge til et diagram</a:t>
            </a:r>
          </a:p>
        </p:txBody>
      </p:sp>
      <p:sp>
        <p:nvSpPr>
          <p:cNvPr id="8" name="Slide Number Placeholder 5"/>
          <p:cNvSpPr>
            <a:spLocks noGrp="1"/>
          </p:cNvSpPr>
          <p:nvPr>
            <p:ph type="sldNum" sz="quarter" idx="4"/>
          </p:nvPr>
        </p:nvSpPr>
        <p:spPr>
          <a:xfrm>
            <a:off x="6419847" y="6388694"/>
            <a:ext cx="2057400" cy="138499"/>
          </a:xfrm>
          <a:prstGeom prst="rect">
            <a:avLst/>
          </a:prstGeom>
        </p:spPr>
        <p:txBody>
          <a:bodyPr vert="horz" lIns="0" tIns="0" rIns="0" bIns="0" rtlCol="0" anchor="ctr">
            <a:noAutofit/>
          </a:bodyPr>
          <a:lstStyle>
            <a:lvl1pPr algn="r">
              <a:defRPr sz="900">
                <a:solidFill>
                  <a:schemeClr val="tx2"/>
                </a:solidFill>
              </a:defRPr>
            </a:lvl1p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3029761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eloverskrift ">
    <p:spTree>
      <p:nvGrpSpPr>
        <p:cNvPr id="1" name=""/>
        <p:cNvGrpSpPr/>
        <p:nvPr/>
      </p:nvGrpSpPr>
      <p:grpSpPr>
        <a:xfrm>
          <a:off x="0" y="0"/>
          <a:ext cx="0" cy="0"/>
          <a:chOff x="0" y="0"/>
          <a:chExt cx="0" cy="0"/>
        </a:xfrm>
      </p:grpSpPr>
      <p:sp>
        <p:nvSpPr>
          <p:cNvPr id="7" name="Rektangel 6"/>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pic>
        <p:nvPicPr>
          <p:cNvPr id="5" name="Bil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31502" y="520507"/>
            <a:ext cx="498147" cy="498147"/>
          </a:xfrm>
          <a:prstGeom prst="rect">
            <a:avLst/>
          </a:prstGeom>
        </p:spPr>
      </p:pic>
      <p:sp>
        <p:nvSpPr>
          <p:cNvPr id="2" name="Title 1"/>
          <p:cNvSpPr>
            <a:spLocks noGrp="1"/>
          </p:cNvSpPr>
          <p:nvPr>
            <p:ph type="title"/>
          </p:nvPr>
        </p:nvSpPr>
        <p:spPr>
          <a:xfrm>
            <a:off x="623888" y="2174672"/>
            <a:ext cx="6586809" cy="1692771"/>
          </a:xfrm>
        </p:spPr>
        <p:txBody>
          <a:bodyPr anchor="t">
            <a:noAutofit/>
          </a:bodyPr>
          <a:lstStyle>
            <a:lvl1pPr>
              <a:lnSpc>
                <a:spcPts val="4400"/>
              </a:lnSpc>
              <a:defRPr sz="4000" b="0">
                <a:solidFill>
                  <a:schemeClr val="bg1"/>
                </a:solidFill>
              </a:defRPr>
            </a:lvl1pPr>
          </a:lstStyle>
          <a:p>
            <a:r>
              <a:rPr lang="nb-NO"/>
              <a:t>Klikk for å redigere tittelstil</a:t>
            </a:r>
            <a:endParaRPr lang="en-US" dirty="0"/>
          </a:p>
        </p:txBody>
      </p:sp>
    </p:spTree>
    <p:extLst>
      <p:ext uri="{BB962C8B-B14F-4D97-AF65-F5344CB8AC3E}">
        <p14:creationId xmlns:p14="http://schemas.microsoft.com/office/powerpoint/2010/main" val="3903698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eloverskrift #2">
    <p:spTree>
      <p:nvGrpSpPr>
        <p:cNvPr id="1" name=""/>
        <p:cNvGrpSpPr/>
        <p:nvPr/>
      </p:nvGrpSpPr>
      <p:grpSpPr>
        <a:xfrm>
          <a:off x="0" y="0"/>
          <a:ext cx="0" cy="0"/>
          <a:chOff x="0" y="0"/>
          <a:chExt cx="0" cy="0"/>
        </a:xfrm>
      </p:grpSpPr>
      <p:sp>
        <p:nvSpPr>
          <p:cNvPr id="7" name="Rektangel 6"/>
          <p:cNvSpPr/>
          <p:nvPr userDrawn="1"/>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 name="Title 1"/>
          <p:cNvSpPr>
            <a:spLocks noGrp="1"/>
          </p:cNvSpPr>
          <p:nvPr>
            <p:ph type="title"/>
          </p:nvPr>
        </p:nvSpPr>
        <p:spPr>
          <a:xfrm>
            <a:off x="623888" y="2175222"/>
            <a:ext cx="6586809" cy="1692771"/>
          </a:xfrm>
        </p:spPr>
        <p:txBody>
          <a:bodyPr anchor="t">
            <a:noAutofit/>
          </a:bodyPr>
          <a:lstStyle>
            <a:lvl1pPr>
              <a:lnSpc>
                <a:spcPts val="4400"/>
              </a:lnSpc>
              <a:defRPr sz="4000" b="0">
                <a:solidFill>
                  <a:schemeClr val="bg1"/>
                </a:solidFill>
              </a:defRPr>
            </a:lvl1pPr>
          </a:lstStyle>
          <a:p>
            <a:r>
              <a:rPr lang="nb-NO"/>
              <a:t>Klikk for å redigere tittelstil</a:t>
            </a:r>
            <a:endParaRPr lang="en-US" dirty="0"/>
          </a:p>
        </p:txBody>
      </p:sp>
      <p:pic>
        <p:nvPicPr>
          <p:cNvPr id="5" name="Bil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31502" y="520507"/>
            <a:ext cx="498147" cy="498147"/>
          </a:xfrm>
          <a:prstGeom prst="rect">
            <a:avLst/>
          </a:prstGeom>
        </p:spPr>
      </p:pic>
    </p:spTree>
    <p:extLst>
      <p:ext uri="{BB962C8B-B14F-4D97-AF65-F5344CB8AC3E}">
        <p14:creationId xmlns:p14="http://schemas.microsoft.com/office/powerpoint/2010/main" val="680729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apittelside #1">
    <p:spTree>
      <p:nvGrpSpPr>
        <p:cNvPr id="1" name=""/>
        <p:cNvGrpSpPr/>
        <p:nvPr/>
      </p:nvGrpSpPr>
      <p:grpSpPr>
        <a:xfrm>
          <a:off x="0" y="0"/>
          <a:ext cx="0" cy="0"/>
          <a:chOff x="0" y="0"/>
          <a:chExt cx="0" cy="0"/>
        </a:xfrm>
      </p:grpSpPr>
      <p:sp>
        <p:nvSpPr>
          <p:cNvPr id="7" name="Rektangel 6"/>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 name="Title 1"/>
          <p:cNvSpPr>
            <a:spLocks noGrp="1"/>
          </p:cNvSpPr>
          <p:nvPr>
            <p:ph type="title"/>
          </p:nvPr>
        </p:nvSpPr>
        <p:spPr>
          <a:xfrm>
            <a:off x="623888" y="1378809"/>
            <a:ext cx="6586809" cy="846386"/>
          </a:xfrm>
        </p:spPr>
        <p:txBody>
          <a:bodyPr anchor="t">
            <a:noAutofit/>
          </a:bodyPr>
          <a:lstStyle>
            <a:lvl1pPr>
              <a:lnSpc>
                <a:spcPts val="3300"/>
              </a:lnSpc>
              <a:defRPr sz="3000" b="0">
                <a:solidFill>
                  <a:schemeClr val="bg1"/>
                </a:solidFill>
              </a:defRPr>
            </a:lvl1pPr>
          </a:lstStyle>
          <a:p>
            <a:r>
              <a:rPr lang="nb-NO"/>
              <a:t>Klikk for å redigere tittelstil</a:t>
            </a:r>
            <a:endParaRPr lang="en-US" dirty="0"/>
          </a:p>
        </p:txBody>
      </p:sp>
      <p:pic>
        <p:nvPicPr>
          <p:cNvPr id="5" name="Bil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31502" y="520507"/>
            <a:ext cx="498147" cy="498147"/>
          </a:xfrm>
          <a:prstGeom prst="rect">
            <a:avLst/>
          </a:prstGeom>
        </p:spPr>
      </p:pic>
    </p:spTree>
    <p:extLst>
      <p:ext uri="{BB962C8B-B14F-4D97-AF65-F5344CB8AC3E}">
        <p14:creationId xmlns:p14="http://schemas.microsoft.com/office/powerpoint/2010/main" val="2877323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apittelside #2">
    <p:spTree>
      <p:nvGrpSpPr>
        <p:cNvPr id="1" name=""/>
        <p:cNvGrpSpPr/>
        <p:nvPr/>
      </p:nvGrpSpPr>
      <p:grpSpPr>
        <a:xfrm>
          <a:off x="0" y="0"/>
          <a:ext cx="0" cy="0"/>
          <a:chOff x="0" y="0"/>
          <a:chExt cx="0" cy="0"/>
        </a:xfrm>
      </p:grpSpPr>
      <p:sp>
        <p:nvSpPr>
          <p:cNvPr id="7" name="Rektangel 6"/>
          <p:cNvSpPr/>
          <p:nvPr userDrawn="1"/>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 name="Title 1"/>
          <p:cNvSpPr>
            <a:spLocks noGrp="1"/>
          </p:cNvSpPr>
          <p:nvPr>
            <p:ph type="title"/>
          </p:nvPr>
        </p:nvSpPr>
        <p:spPr>
          <a:xfrm>
            <a:off x="623888" y="1378809"/>
            <a:ext cx="6586809" cy="846386"/>
          </a:xfrm>
        </p:spPr>
        <p:txBody>
          <a:bodyPr anchor="t">
            <a:noAutofit/>
          </a:bodyPr>
          <a:lstStyle>
            <a:lvl1pPr>
              <a:lnSpc>
                <a:spcPts val="3300"/>
              </a:lnSpc>
              <a:defRPr sz="3000" b="0">
                <a:solidFill>
                  <a:schemeClr val="bg1"/>
                </a:solidFill>
              </a:defRPr>
            </a:lvl1pPr>
          </a:lstStyle>
          <a:p>
            <a:r>
              <a:rPr lang="nb-NO"/>
              <a:t>Klikk for å redigere tittelstil</a:t>
            </a:r>
            <a:endParaRPr lang="en-US" dirty="0"/>
          </a:p>
        </p:txBody>
      </p:sp>
      <p:pic>
        <p:nvPicPr>
          <p:cNvPr id="5" name="Bil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31502" y="520507"/>
            <a:ext cx="498147" cy="498147"/>
          </a:xfrm>
          <a:prstGeom prst="rect">
            <a:avLst/>
          </a:prstGeom>
        </p:spPr>
      </p:pic>
    </p:spTree>
    <p:extLst>
      <p:ext uri="{BB962C8B-B14F-4D97-AF65-F5344CB8AC3E}">
        <p14:creationId xmlns:p14="http://schemas.microsoft.com/office/powerpoint/2010/main" val="3417437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Pauseslide">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pic>
        <p:nvPicPr>
          <p:cNvPr id="2" name="Bil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03700" y="3060700"/>
            <a:ext cx="719328" cy="719328"/>
          </a:xfrm>
          <a:prstGeom prst="rect">
            <a:avLst/>
          </a:prstGeom>
        </p:spPr>
      </p:pic>
      <p:sp>
        <p:nvSpPr>
          <p:cNvPr id="7" name="Rettvinklet trekant 6"/>
          <p:cNvSpPr/>
          <p:nvPr userDrawn="1"/>
        </p:nvSpPr>
        <p:spPr>
          <a:xfrm rot="16200000">
            <a:off x="2662390" y="376388"/>
            <a:ext cx="4899355" cy="8063865"/>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Tree>
    <p:extLst>
      <p:ext uri="{BB962C8B-B14F-4D97-AF65-F5344CB8AC3E}">
        <p14:creationId xmlns:p14="http://schemas.microsoft.com/office/powerpoint/2010/main" val="761899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vslutningsside">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 name="Rettvinklet trekant 4"/>
          <p:cNvSpPr/>
          <p:nvPr userDrawn="1"/>
        </p:nvSpPr>
        <p:spPr>
          <a:xfrm rot="16200000">
            <a:off x="5018884" y="2732884"/>
            <a:ext cx="3019920" cy="523031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 name="Title 1"/>
          <p:cNvSpPr>
            <a:spLocks noGrp="1"/>
          </p:cNvSpPr>
          <p:nvPr>
            <p:ph type="title"/>
          </p:nvPr>
        </p:nvSpPr>
        <p:spPr>
          <a:xfrm>
            <a:off x="1278596" y="2992025"/>
            <a:ext cx="6586809" cy="769441"/>
          </a:xfrm>
        </p:spPr>
        <p:txBody>
          <a:bodyPr anchor="ctr">
            <a:noAutofit/>
          </a:bodyPr>
          <a:lstStyle>
            <a:lvl1pPr algn="ctr">
              <a:lnSpc>
                <a:spcPct val="100000"/>
              </a:lnSpc>
              <a:defRPr sz="5000" b="0">
                <a:solidFill>
                  <a:schemeClr val="bg1"/>
                </a:solidFill>
              </a:defRPr>
            </a:lvl1pPr>
          </a:lstStyle>
          <a:p>
            <a:r>
              <a:rPr lang="nb-NO"/>
              <a:t>Klikk for å redigere tittelstil</a:t>
            </a:r>
            <a:endParaRPr lang="en-US" dirty="0"/>
          </a:p>
        </p:txBody>
      </p:sp>
    </p:spTree>
    <p:extLst>
      <p:ext uri="{BB962C8B-B14F-4D97-AF65-F5344CB8AC3E}">
        <p14:creationId xmlns:p14="http://schemas.microsoft.com/office/powerpoint/2010/main" val="691876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5" name="Slide Number Placeholder 4"/>
          <p:cNvSpPr>
            <a:spLocks noGrp="1"/>
          </p:cNvSpPr>
          <p:nvPr>
            <p:ph type="sldNum" sz="quarter" idx="12"/>
          </p:nvPr>
        </p:nvSpPr>
        <p:spPr/>
        <p:txBody>
          <a:bodyPr/>
          <a:lstStyle/>
          <a:p>
            <a:r>
              <a:rPr lang="nb-NO" dirty="0"/>
              <a:t>Side </a:t>
            </a:r>
            <a:fld id="{F2A7AE3A-B4F1-4415-AE3C-333381EBD701}" type="slidenum">
              <a:rPr lang="nb-NO" smtClean="0"/>
              <a:pPr/>
              <a:t>‹#›</a:t>
            </a:fld>
            <a:endParaRPr lang="nb-NO" dirty="0"/>
          </a:p>
        </p:txBody>
      </p:sp>
    </p:spTree>
    <p:extLst>
      <p:ext uri="{BB962C8B-B14F-4D97-AF65-F5344CB8AC3E}">
        <p14:creationId xmlns:p14="http://schemas.microsoft.com/office/powerpoint/2010/main" val="40128763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nb-NO" dirty="0"/>
              <a:t>Side </a:t>
            </a:r>
            <a:fld id="{F2A7AE3A-B4F1-4415-AE3C-333381EBD701}" type="slidenum">
              <a:rPr lang="nb-NO" smtClean="0"/>
              <a:pPr/>
              <a:t>‹#›</a:t>
            </a:fld>
            <a:endParaRPr lang="nb-NO" dirty="0"/>
          </a:p>
        </p:txBody>
      </p:sp>
    </p:spTree>
    <p:extLst>
      <p:ext uri="{BB962C8B-B14F-4D97-AF65-F5344CB8AC3E}">
        <p14:creationId xmlns:p14="http://schemas.microsoft.com/office/powerpoint/2010/main" val="376352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tellysbilde #2">
    <p:spTree>
      <p:nvGrpSpPr>
        <p:cNvPr id="1" name=""/>
        <p:cNvGrpSpPr/>
        <p:nvPr/>
      </p:nvGrpSpPr>
      <p:grpSpPr>
        <a:xfrm>
          <a:off x="0" y="0"/>
          <a:ext cx="0" cy="0"/>
          <a:chOff x="0" y="0"/>
          <a:chExt cx="0" cy="0"/>
        </a:xfrm>
      </p:grpSpPr>
      <p:sp>
        <p:nvSpPr>
          <p:cNvPr id="7" name="Rektangel 6"/>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 name="Title 1"/>
          <p:cNvSpPr>
            <a:spLocks noGrp="1"/>
          </p:cNvSpPr>
          <p:nvPr>
            <p:ph type="ctrTitle"/>
          </p:nvPr>
        </p:nvSpPr>
        <p:spPr>
          <a:xfrm>
            <a:off x="685800" y="2191636"/>
            <a:ext cx="7160623" cy="2000548"/>
          </a:xfrm>
        </p:spPr>
        <p:txBody>
          <a:bodyPr wrap="square" anchor="t">
            <a:noAutofit/>
          </a:bodyPr>
          <a:lstStyle>
            <a:lvl1pPr algn="l">
              <a:lnSpc>
                <a:spcPts val="5200"/>
              </a:lnSpc>
              <a:defRPr sz="5000" b="0">
                <a:solidFill>
                  <a:schemeClr val="bg1"/>
                </a:solidFill>
              </a:defRPr>
            </a:lvl1pPr>
          </a:lstStyle>
          <a:p>
            <a:r>
              <a:rPr lang="nb-NO"/>
              <a:t>Klikk for å redigere tittelstil</a:t>
            </a:r>
            <a:endParaRPr lang="en-US" dirty="0"/>
          </a:p>
        </p:txBody>
      </p:sp>
      <p:sp>
        <p:nvSpPr>
          <p:cNvPr id="3" name="Subtitle 2"/>
          <p:cNvSpPr>
            <a:spLocks noGrp="1"/>
          </p:cNvSpPr>
          <p:nvPr>
            <p:ph type="subTitle" idx="1"/>
          </p:nvPr>
        </p:nvSpPr>
        <p:spPr>
          <a:xfrm>
            <a:off x="685800" y="4608821"/>
            <a:ext cx="6397625" cy="179536"/>
          </a:xfrm>
        </p:spPr>
        <p:txBody>
          <a:bodyPr wrap="square" lIns="0" tIns="0" rIns="0" bIns="0">
            <a:spAutoFit/>
          </a:bodyPr>
          <a:lstStyle>
            <a:lvl1pPr marL="0" indent="0" algn="l">
              <a:lnSpc>
                <a:spcPts val="1400"/>
              </a:lnSpc>
              <a:spcBef>
                <a:spcPts val="0"/>
              </a:spcBef>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a:xfrm>
            <a:off x="685800" y="4779648"/>
            <a:ext cx="2057400" cy="184666"/>
          </a:xfrm>
        </p:spPr>
        <p:txBody>
          <a:bodyPr lIns="0" tIns="0" rIns="0" bIns="0">
            <a:spAutoFit/>
          </a:bodyPr>
          <a:lstStyle>
            <a:lvl1pPr>
              <a:defRPr>
                <a:solidFill>
                  <a:schemeClr val="bg1"/>
                </a:solidFill>
              </a:defRPr>
            </a:lvl1pPr>
          </a:lstStyle>
          <a:p>
            <a:endParaRPr lang="nb-NO" dirty="0"/>
          </a:p>
        </p:txBody>
      </p:sp>
      <p:sp>
        <p:nvSpPr>
          <p:cNvPr id="10" name="Rettvinklet trekant 9"/>
          <p:cNvSpPr/>
          <p:nvPr userDrawn="1"/>
        </p:nvSpPr>
        <p:spPr>
          <a:xfrm rot="16200000">
            <a:off x="5018884" y="2732884"/>
            <a:ext cx="3019920" cy="5230311"/>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pic>
        <p:nvPicPr>
          <p:cNvPr id="9" name="Bil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09354" y="0"/>
            <a:ext cx="2834646" cy="2167132"/>
          </a:xfrm>
          <a:prstGeom prst="rect">
            <a:avLst/>
          </a:prstGeom>
        </p:spPr>
      </p:pic>
    </p:spTree>
    <p:extLst>
      <p:ext uri="{BB962C8B-B14F-4D97-AF65-F5344CB8AC3E}">
        <p14:creationId xmlns:p14="http://schemas.microsoft.com/office/powerpoint/2010/main" val="21747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5" y="1511922"/>
            <a:ext cx="7154863" cy="564257"/>
          </a:xfrm>
        </p:spPr>
        <p:txBody>
          <a:bodyPr>
            <a:noAutofit/>
          </a:bodyPr>
          <a:lstStyle>
            <a:lvl1pPr marL="0" indent="0">
              <a:lnSpc>
                <a:spcPts val="2200"/>
              </a:lnSpc>
              <a:spcBef>
                <a:spcPts val="0"/>
              </a:spcBef>
              <a:buNone/>
              <a:defRPr sz="1800" b="1">
                <a:latin typeface="+mj-lt"/>
              </a:defRPr>
            </a:lvl1pPr>
          </a:lstStyle>
          <a:p>
            <a:pPr lvl="0"/>
            <a:r>
              <a:rPr lang="nb-NO" dirty="0"/>
              <a:t>Mellomtittel</a:t>
            </a:r>
          </a:p>
        </p:txBody>
      </p:sp>
      <p:sp>
        <p:nvSpPr>
          <p:cNvPr id="7" name="Slide Number Placeholder 5"/>
          <p:cNvSpPr>
            <a:spLocks noGrp="1"/>
          </p:cNvSpPr>
          <p:nvPr>
            <p:ph type="sldNum" sz="quarter" idx="4"/>
          </p:nvPr>
        </p:nvSpPr>
        <p:spPr>
          <a:xfrm>
            <a:off x="6419847" y="6388694"/>
            <a:ext cx="2057400" cy="138499"/>
          </a:xfrm>
          <a:prstGeom prst="rect">
            <a:avLst/>
          </a:prstGeom>
        </p:spPr>
        <p:txBody>
          <a:bodyPr vert="horz" lIns="0" tIns="0" rIns="0" bIns="0" rtlCol="0" anchor="ctr">
            <a:noAutofit/>
          </a:bodyPr>
          <a:lstStyle>
            <a:lvl1pPr algn="r">
              <a:defRPr sz="900">
                <a:solidFill>
                  <a:schemeClr val="tx2"/>
                </a:solidFill>
              </a:defRPr>
            </a:lvl1p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422621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med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a:xfrm>
            <a:off x="879193" y="2281645"/>
            <a:ext cx="7155145" cy="236637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5" y="1511922"/>
            <a:ext cx="7154863" cy="564257"/>
          </a:xfrm>
        </p:spPr>
        <p:txBody>
          <a:bodyPr>
            <a:noAutofit/>
          </a:bodyPr>
          <a:lstStyle>
            <a:lvl1pPr marL="0" indent="0">
              <a:lnSpc>
                <a:spcPts val="2200"/>
              </a:lnSpc>
              <a:spcBef>
                <a:spcPts val="0"/>
              </a:spcBef>
              <a:buNone/>
              <a:defRPr sz="1800" b="1">
                <a:latin typeface="+mj-lt"/>
              </a:defRPr>
            </a:lvl1pPr>
          </a:lstStyle>
          <a:p>
            <a:pPr lvl="0"/>
            <a:r>
              <a:rPr lang="nb-NO" dirty="0"/>
              <a:t>Mellomtittel</a:t>
            </a:r>
          </a:p>
        </p:txBody>
      </p:sp>
      <p:sp>
        <p:nvSpPr>
          <p:cNvPr id="7" name="Plassholder for tekst 10"/>
          <p:cNvSpPr>
            <a:spLocks noGrp="1"/>
          </p:cNvSpPr>
          <p:nvPr>
            <p:ph type="body" sz="quarter" idx="15" hasCustomPrompt="1"/>
          </p:nvPr>
        </p:nvSpPr>
        <p:spPr>
          <a:xfrm>
            <a:off x="879475" y="4827413"/>
            <a:ext cx="7154863" cy="153888"/>
          </a:xfrm>
        </p:spPr>
        <p:txBody>
          <a:bodyPr wrap="square">
            <a:spAutoFit/>
          </a:bodyPr>
          <a:lstStyle>
            <a:lvl1pPr marL="0" indent="0">
              <a:lnSpc>
                <a:spcPts val="1200"/>
              </a:lnSpc>
              <a:spcBef>
                <a:spcPts val="0"/>
              </a:spcBef>
              <a:buNone/>
              <a:defRPr sz="800" b="1"/>
            </a:lvl1pPr>
          </a:lstStyle>
          <a:p>
            <a:pPr lvl="0"/>
            <a:r>
              <a:rPr lang="nb-NO" dirty="0" err="1"/>
              <a:t>Footerheading</a:t>
            </a:r>
            <a:endParaRPr lang="nb-NO" dirty="0"/>
          </a:p>
        </p:txBody>
      </p:sp>
      <p:sp>
        <p:nvSpPr>
          <p:cNvPr id="9" name="Plassholder for tekst 10"/>
          <p:cNvSpPr>
            <a:spLocks noGrp="1"/>
          </p:cNvSpPr>
          <p:nvPr>
            <p:ph type="body" sz="quarter" idx="16" hasCustomPrompt="1"/>
          </p:nvPr>
        </p:nvSpPr>
        <p:spPr>
          <a:xfrm>
            <a:off x="879475" y="4975051"/>
            <a:ext cx="7154863" cy="1201911"/>
          </a:xfrm>
        </p:spPr>
        <p:txBody>
          <a:bodyPr wrap="square">
            <a:noAutofit/>
          </a:bodyPr>
          <a:lstStyle>
            <a:lvl1pPr marL="0" indent="0">
              <a:lnSpc>
                <a:spcPts val="1200"/>
              </a:lnSpc>
              <a:spcBef>
                <a:spcPts val="0"/>
              </a:spcBef>
              <a:buNone/>
              <a:defRPr sz="800" b="0"/>
            </a:lvl1pPr>
          </a:lstStyle>
          <a:p>
            <a:pPr lvl="0"/>
            <a:r>
              <a:rPr lang="nb-NO" dirty="0" err="1"/>
              <a:t>Footer</a:t>
            </a:r>
            <a:endParaRPr lang="nb-NO" dirty="0"/>
          </a:p>
        </p:txBody>
      </p:sp>
      <p:sp>
        <p:nvSpPr>
          <p:cNvPr id="10" name="Slide Number Placeholder 5"/>
          <p:cNvSpPr>
            <a:spLocks noGrp="1"/>
          </p:cNvSpPr>
          <p:nvPr>
            <p:ph type="sldNum" sz="quarter" idx="4"/>
          </p:nvPr>
        </p:nvSpPr>
        <p:spPr>
          <a:xfrm>
            <a:off x="6419847" y="6388694"/>
            <a:ext cx="2057400" cy="138499"/>
          </a:xfrm>
          <a:prstGeom prst="rect">
            <a:avLst/>
          </a:prstGeom>
        </p:spPr>
        <p:txBody>
          <a:bodyPr vert="horz" lIns="0" tIns="0" rIns="0" bIns="0" rtlCol="0" anchor="ctr">
            <a:noAutofit/>
          </a:bodyPr>
          <a:lstStyle>
            <a:lvl1pPr algn="r">
              <a:defRPr sz="900">
                <a:solidFill>
                  <a:schemeClr val="tx2"/>
                </a:solidFill>
              </a:defRPr>
            </a:lvl1p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223246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8" name="Content Placeholder 2"/>
          <p:cNvSpPr>
            <a:spLocks noGrp="1"/>
          </p:cNvSpPr>
          <p:nvPr>
            <p:ph idx="1"/>
          </p:nvPr>
        </p:nvSpPr>
        <p:spPr>
          <a:xfrm>
            <a:off x="879475" y="2281645"/>
            <a:ext cx="3330416" cy="389531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9" name="Plassholder for tekst 7"/>
          <p:cNvSpPr>
            <a:spLocks noGrp="1"/>
          </p:cNvSpPr>
          <p:nvPr>
            <p:ph type="body" sz="quarter" idx="13" hasCustomPrompt="1"/>
          </p:nvPr>
        </p:nvSpPr>
        <p:spPr>
          <a:xfrm>
            <a:off x="879475" y="1511922"/>
            <a:ext cx="3330416" cy="564257"/>
          </a:xfrm>
        </p:spPr>
        <p:txBody>
          <a:bodyPr>
            <a:noAutofit/>
          </a:bodyPr>
          <a:lstStyle>
            <a:lvl1pPr marL="0" indent="0">
              <a:lnSpc>
                <a:spcPts val="2200"/>
              </a:lnSpc>
              <a:spcBef>
                <a:spcPts val="0"/>
              </a:spcBef>
              <a:buNone/>
              <a:defRPr sz="1800" b="1">
                <a:latin typeface="+mj-lt"/>
              </a:defRPr>
            </a:lvl1pPr>
          </a:lstStyle>
          <a:p>
            <a:pPr lvl="0"/>
            <a:r>
              <a:rPr lang="nb-NO" dirty="0"/>
              <a:t>Mellomtittel</a:t>
            </a:r>
          </a:p>
        </p:txBody>
      </p:sp>
      <p:sp>
        <p:nvSpPr>
          <p:cNvPr id="10" name="Content Placeholder 2"/>
          <p:cNvSpPr>
            <a:spLocks noGrp="1"/>
          </p:cNvSpPr>
          <p:nvPr>
            <p:ph idx="14"/>
          </p:nvPr>
        </p:nvSpPr>
        <p:spPr>
          <a:xfrm>
            <a:off x="4881929" y="2281645"/>
            <a:ext cx="3330698" cy="389531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1" name="Plassholder for tekst 7"/>
          <p:cNvSpPr>
            <a:spLocks noGrp="1"/>
          </p:cNvSpPr>
          <p:nvPr>
            <p:ph type="body" sz="quarter" idx="15" hasCustomPrompt="1"/>
          </p:nvPr>
        </p:nvSpPr>
        <p:spPr>
          <a:xfrm>
            <a:off x="4881929" y="1511922"/>
            <a:ext cx="3330567" cy="564257"/>
          </a:xfrm>
        </p:spPr>
        <p:txBody>
          <a:bodyPr>
            <a:noAutofit/>
          </a:bodyPr>
          <a:lstStyle>
            <a:lvl1pPr marL="0" indent="0">
              <a:lnSpc>
                <a:spcPts val="2200"/>
              </a:lnSpc>
              <a:spcBef>
                <a:spcPts val="0"/>
              </a:spcBef>
              <a:buNone/>
              <a:defRPr sz="1800" b="1">
                <a:latin typeface="+mj-lt"/>
              </a:defRPr>
            </a:lvl1pPr>
          </a:lstStyle>
          <a:p>
            <a:pPr lvl="0"/>
            <a:r>
              <a:rPr lang="nb-NO" dirty="0"/>
              <a:t>Mellomtittel</a:t>
            </a:r>
          </a:p>
        </p:txBody>
      </p:sp>
      <p:sp>
        <p:nvSpPr>
          <p:cNvPr id="12" name="Slide Number Placeholder 5"/>
          <p:cNvSpPr>
            <a:spLocks noGrp="1"/>
          </p:cNvSpPr>
          <p:nvPr>
            <p:ph type="sldNum" sz="quarter" idx="4"/>
          </p:nvPr>
        </p:nvSpPr>
        <p:spPr>
          <a:xfrm>
            <a:off x="6419847" y="6388694"/>
            <a:ext cx="2057400" cy="138499"/>
          </a:xfrm>
          <a:prstGeom prst="rect">
            <a:avLst/>
          </a:prstGeom>
        </p:spPr>
        <p:txBody>
          <a:bodyPr vert="horz" lIns="0" tIns="0" rIns="0" bIns="0" rtlCol="0" anchor="ctr">
            <a:noAutofit/>
          </a:bodyPr>
          <a:lstStyle>
            <a:lvl1pPr algn="r">
              <a:defRPr sz="900">
                <a:solidFill>
                  <a:schemeClr val="tx2"/>
                </a:solidFill>
              </a:defRPr>
            </a:lvl1p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351791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gra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a:xfrm>
            <a:off x="879475" y="2281645"/>
            <a:ext cx="3441065" cy="389531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5" y="1511922"/>
            <a:ext cx="3441065" cy="564257"/>
          </a:xfrm>
        </p:spPr>
        <p:txBody>
          <a:bodyPr>
            <a:noAutofit/>
          </a:bodyPr>
          <a:lstStyle>
            <a:lvl1pPr marL="0" indent="0">
              <a:lnSpc>
                <a:spcPts val="2200"/>
              </a:lnSpc>
              <a:spcBef>
                <a:spcPts val="0"/>
              </a:spcBef>
              <a:buNone/>
              <a:defRPr sz="1800" b="1">
                <a:latin typeface="+mj-lt"/>
              </a:defRPr>
            </a:lvl1pPr>
          </a:lstStyle>
          <a:p>
            <a:pPr lvl="0"/>
            <a:r>
              <a:rPr lang="nb-NO" dirty="0"/>
              <a:t>Mellomtittel</a:t>
            </a:r>
          </a:p>
        </p:txBody>
      </p:sp>
      <p:sp>
        <p:nvSpPr>
          <p:cNvPr id="9" name="Plassholder for diagram 6"/>
          <p:cNvSpPr>
            <a:spLocks noGrp="1"/>
          </p:cNvSpPr>
          <p:nvPr>
            <p:ph type="chart" sz="quarter" idx="15"/>
          </p:nvPr>
        </p:nvSpPr>
        <p:spPr>
          <a:xfrm>
            <a:off x="4669785" y="1573397"/>
            <a:ext cx="3798474" cy="3776872"/>
          </a:xfrm>
          <a:noFill/>
        </p:spPr>
        <p:txBody>
          <a:bodyPr/>
          <a:lstStyle/>
          <a:p>
            <a:r>
              <a:rPr lang="nb-NO"/>
              <a:t>Klikk ikonet for å legge til et diagram</a:t>
            </a:r>
          </a:p>
        </p:txBody>
      </p:sp>
      <p:sp>
        <p:nvSpPr>
          <p:cNvPr id="7" name="Slide Number Placeholder 5"/>
          <p:cNvSpPr>
            <a:spLocks noGrp="1"/>
          </p:cNvSpPr>
          <p:nvPr>
            <p:ph type="sldNum" sz="quarter" idx="4"/>
          </p:nvPr>
        </p:nvSpPr>
        <p:spPr>
          <a:xfrm>
            <a:off x="6419847" y="6388694"/>
            <a:ext cx="2057400" cy="138499"/>
          </a:xfrm>
          <a:prstGeom prst="rect">
            <a:avLst/>
          </a:prstGeom>
        </p:spPr>
        <p:txBody>
          <a:bodyPr vert="horz" lIns="0" tIns="0" rIns="0" bIns="0" rtlCol="0" anchor="ctr">
            <a:noAutofit/>
          </a:bodyPr>
          <a:lstStyle>
            <a:lvl1pPr algn="r">
              <a:defRPr sz="900">
                <a:solidFill>
                  <a:schemeClr val="tx2"/>
                </a:solidFill>
              </a:defRPr>
            </a:lvl1p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1661510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tel, innhold og graf">
    <p:spTree>
      <p:nvGrpSpPr>
        <p:cNvPr id="1" name=""/>
        <p:cNvGrpSpPr/>
        <p:nvPr/>
      </p:nvGrpSpPr>
      <p:grpSpPr>
        <a:xfrm>
          <a:off x="0" y="0"/>
          <a:ext cx="0" cy="0"/>
          <a:chOff x="0" y="0"/>
          <a:chExt cx="0" cy="0"/>
        </a:xfrm>
      </p:grpSpPr>
      <p:sp>
        <p:nvSpPr>
          <p:cNvPr id="9" name="Rektangel 8"/>
          <p:cNvSpPr/>
          <p:nvPr userDrawn="1"/>
        </p:nvSpPr>
        <p:spPr>
          <a:xfrm>
            <a:off x="4669784" y="1573397"/>
            <a:ext cx="3798474" cy="377687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a:xfrm>
            <a:off x="879475" y="2281645"/>
            <a:ext cx="3441065" cy="389531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5" y="1511922"/>
            <a:ext cx="3441065" cy="564257"/>
          </a:xfrm>
        </p:spPr>
        <p:txBody>
          <a:bodyPr>
            <a:noAutofit/>
          </a:bodyPr>
          <a:lstStyle>
            <a:lvl1pPr marL="0" indent="0">
              <a:lnSpc>
                <a:spcPts val="2200"/>
              </a:lnSpc>
              <a:spcBef>
                <a:spcPts val="0"/>
              </a:spcBef>
              <a:buNone/>
              <a:defRPr sz="1800" b="1">
                <a:latin typeface="+mj-lt"/>
              </a:defRPr>
            </a:lvl1pPr>
          </a:lstStyle>
          <a:p>
            <a:pPr lvl="0"/>
            <a:r>
              <a:rPr lang="nb-NO" dirty="0"/>
              <a:t>Mellomtittel</a:t>
            </a:r>
          </a:p>
        </p:txBody>
      </p:sp>
      <p:sp>
        <p:nvSpPr>
          <p:cNvPr id="7" name="Plassholder for diagram 6"/>
          <p:cNvSpPr>
            <a:spLocks noGrp="1"/>
          </p:cNvSpPr>
          <p:nvPr>
            <p:ph type="chart" sz="quarter" idx="14"/>
          </p:nvPr>
        </p:nvSpPr>
        <p:spPr>
          <a:xfrm>
            <a:off x="4669785" y="1573397"/>
            <a:ext cx="3798474" cy="3776872"/>
          </a:xfrm>
          <a:noFill/>
        </p:spPr>
        <p:txBody>
          <a:bodyPr/>
          <a:lstStyle/>
          <a:p>
            <a:r>
              <a:rPr lang="nb-NO"/>
              <a:t>Klikk ikonet for å legge til et diagram</a:t>
            </a:r>
          </a:p>
        </p:txBody>
      </p:sp>
      <p:sp>
        <p:nvSpPr>
          <p:cNvPr id="10" name="Slide Number Placeholder 5"/>
          <p:cNvSpPr>
            <a:spLocks noGrp="1"/>
          </p:cNvSpPr>
          <p:nvPr>
            <p:ph type="sldNum" sz="quarter" idx="4"/>
          </p:nvPr>
        </p:nvSpPr>
        <p:spPr>
          <a:xfrm>
            <a:off x="6419847" y="6388694"/>
            <a:ext cx="2057400" cy="138499"/>
          </a:xfrm>
          <a:prstGeom prst="rect">
            <a:avLst/>
          </a:prstGeom>
        </p:spPr>
        <p:txBody>
          <a:bodyPr vert="horz" lIns="0" tIns="0" rIns="0" bIns="0" rtlCol="0" anchor="ctr">
            <a:noAutofit/>
          </a:bodyPr>
          <a:lstStyle>
            <a:lvl1pPr algn="r">
              <a:defRPr sz="900">
                <a:solidFill>
                  <a:schemeClr val="tx2"/>
                </a:solidFill>
              </a:defRPr>
            </a:lvl1p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415749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a:xfrm>
            <a:off x="879475" y="2281645"/>
            <a:ext cx="3330416" cy="389531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5" y="1511922"/>
            <a:ext cx="3330416" cy="564257"/>
          </a:xfrm>
        </p:spPr>
        <p:txBody>
          <a:bodyPr>
            <a:noAutofit/>
          </a:bodyPr>
          <a:lstStyle>
            <a:lvl1pPr marL="0" indent="0">
              <a:lnSpc>
                <a:spcPts val="2200"/>
              </a:lnSpc>
              <a:spcBef>
                <a:spcPts val="0"/>
              </a:spcBef>
              <a:buNone/>
              <a:defRPr sz="1800" b="1">
                <a:latin typeface="+mj-lt"/>
              </a:defRPr>
            </a:lvl1pPr>
          </a:lstStyle>
          <a:p>
            <a:pPr lvl="0"/>
            <a:r>
              <a:rPr lang="nb-NO" dirty="0"/>
              <a:t>Mellomtittel</a:t>
            </a:r>
          </a:p>
        </p:txBody>
      </p:sp>
      <p:sp>
        <p:nvSpPr>
          <p:cNvPr id="10" name="Plassholder for bilde 3"/>
          <p:cNvSpPr>
            <a:spLocks noGrp="1"/>
          </p:cNvSpPr>
          <p:nvPr>
            <p:ph type="pic" sz="quarter" idx="15"/>
          </p:nvPr>
        </p:nvSpPr>
        <p:spPr>
          <a:xfrm>
            <a:off x="4669785" y="1573397"/>
            <a:ext cx="3798474" cy="3776872"/>
          </a:xfrm>
          <a:prstGeom prst="rect">
            <a:avLst/>
          </a:prstGeom>
          <a:solidFill>
            <a:srgbClr val="E6E6E6"/>
          </a:solidFill>
        </p:spPr>
        <p:txBody>
          <a:bodyPr lIns="0" tIns="0" rIns="0" bIns="0"/>
          <a:lstStyle/>
          <a:p>
            <a:r>
              <a:rPr lang="nb-NO"/>
              <a:t>Klikk ikonet for å legge til et bilde</a:t>
            </a:r>
          </a:p>
        </p:txBody>
      </p:sp>
      <p:sp>
        <p:nvSpPr>
          <p:cNvPr id="7" name="Slide Number Placeholder 5"/>
          <p:cNvSpPr>
            <a:spLocks noGrp="1"/>
          </p:cNvSpPr>
          <p:nvPr>
            <p:ph type="sldNum" sz="quarter" idx="4"/>
          </p:nvPr>
        </p:nvSpPr>
        <p:spPr>
          <a:xfrm>
            <a:off x="6419847" y="6388694"/>
            <a:ext cx="2057400" cy="138499"/>
          </a:xfrm>
          <a:prstGeom prst="rect">
            <a:avLst/>
          </a:prstGeom>
        </p:spPr>
        <p:txBody>
          <a:bodyPr vert="horz" lIns="0" tIns="0" rIns="0" bIns="0" rtlCol="0" anchor="ctr">
            <a:noAutofit/>
          </a:bodyPr>
          <a:lstStyle>
            <a:lvl1pPr algn="r">
              <a:defRPr sz="900">
                <a:solidFill>
                  <a:schemeClr val="tx2"/>
                </a:solidFill>
              </a:defRPr>
            </a:lvl1p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305528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es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10" name="Plassholder for bilde 3"/>
          <p:cNvSpPr>
            <a:spLocks noGrp="1"/>
          </p:cNvSpPr>
          <p:nvPr>
            <p:ph type="pic" sz="quarter" idx="15"/>
          </p:nvPr>
        </p:nvSpPr>
        <p:spPr>
          <a:xfrm>
            <a:off x="666083" y="1573397"/>
            <a:ext cx="7802176" cy="3776872"/>
          </a:xfrm>
          <a:prstGeom prst="rect">
            <a:avLst/>
          </a:prstGeom>
          <a:solidFill>
            <a:srgbClr val="E6E6E6"/>
          </a:solidFill>
        </p:spPr>
        <p:txBody>
          <a:bodyPr lIns="0" tIns="0" rIns="0" bIns="0"/>
          <a:lstStyle/>
          <a:p>
            <a:r>
              <a:rPr lang="nb-NO"/>
              <a:t>Klikk ikonet for å legge til et bilde</a:t>
            </a:r>
          </a:p>
        </p:txBody>
      </p:sp>
      <p:sp>
        <p:nvSpPr>
          <p:cNvPr id="5" name="Slide Number Placeholder 5"/>
          <p:cNvSpPr>
            <a:spLocks noGrp="1"/>
          </p:cNvSpPr>
          <p:nvPr>
            <p:ph type="sldNum" sz="quarter" idx="4"/>
          </p:nvPr>
        </p:nvSpPr>
        <p:spPr>
          <a:xfrm>
            <a:off x="6419847" y="6388694"/>
            <a:ext cx="2057400" cy="138499"/>
          </a:xfrm>
          <a:prstGeom prst="rect">
            <a:avLst/>
          </a:prstGeom>
        </p:spPr>
        <p:txBody>
          <a:bodyPr vert="horz" lIns="0" tIns="0" rIns="0" bIns="0" rtlCol="0" anchor="ctr">
            <a:noAutofit/>
          </a:bodyPr>
          <a:lstStyle>
            <a:lvl1pPr algn="r">
              <a:defRPr sz="900">
                <a:solidFill>
                  <a:schemeClr val="tx2"/>
                </a:solidFill>
              </a:defRPr>
            </a:lvl1p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406319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Bilde 8" descr="samfunnsviterne_symbol_150dpi.png"/>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8131502" y="520507"/>
            <a:ext cx="498147" cy="498147"/>
          </a:xfrm>
          <a:prstGeom prst="rect">
            <a:avLst/>
          </a:prstGeom>
        </p:spPr>
      </p:pic>
      <p:sp>
        <p:nvSpPr>
          <p:cNvPr id="2" name="Title Placeholder 1"/>
          <p:cNvSpPr>
            <a:spLocks noGrp="1"/>
          </p:cNvSpPr>
          <p:nvPr>
            <p:ph type="title"/>
          </p:nvPr>
        </p:nvSpPr>
        <p:spPr>
          <a:xfrm>
            <a:off x="485013" y="353396"/>
            <a:ext cx="5915540" cy="743793"/>
          </a:xfrm>
          <a:prstGeom prst="rect">
            <a:avLst/>
          </a:prstGeom>
        </p:spPr>
        <p:txBody>
          <a:bodyPr vert="horz" lIns="0" tIns="0" rIns="0" bIns="0" rtlCol="0" anchor="t" anchorCtr="0">
            <a:noAutofit/>
          </a:bodyPr>
          <a:lstStyle/>
          <a:p>
            <a:r>
              <a:rPr lang="nb-NO" dirty="0"/>
              <a:t>Klikk for å redigere tittelstil</a:t>
            </a:r>
            <a:endParaRPr lang="en-US" dirty="0"/>
          </a:p>
        </p:txBody>
      </p:sp>
      <p:sp>
        <p:nvSpPr>
          <p:cNvPr id="3" name="Text Placeholder 2"/>
          <p:cNvSpPr>
            <a:spLocks noGrp="1"/>
          </p:cNvSpPr>
          <p:nvPr>
            <p:ph type="body" idx="1"/>
          </p:nvPr>
        </p:nvSpPr>
        <p:spPr>
          <a:xfrm>
            <a:off x="879475" y="2281645"/>
            <a:ext cx="7155145" cy="3895317"/>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b-N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6419847" y="6388694"/>
            <a:ext cx="2057400" cy="138499"/>
          </a:xfrm>
          <a:prstGeom prst="rect">
            <a:avLst/>
          </a:prstGeom>
        </p:spPr>
        <p:txBody>
          <a:bodyPr vert="horz" lIns="0" tIns="0" rIns="0" bIns="0" rtlCol="0" anchor="ctr">
            <a:noAutofit/>
          </a:bodyPr>
          <a:lstStyle>
            <a:lvl1pPr algn="r">
              <a:defRPr sz="900">
                <a:solidFill>
                  <a:schemeClr val="tx2"/>
                </a:solidFill>
              </a:defRPr>
            </a:lvl1pPr>
          </a:lstStyle>
          <a:p>
            <a:r>
              <a:rPr lang="nb-NO"/>
              <a:t>Side </a:t>
            </a:r>
            <a:fld id="{F2A7AE3A-B4F1-4415-AE3C-333381EBD701}" type="slidenum">
              <a:rPr lang="nb-NO" smtClean="0"/>
              <a:pPr/>
              <a:t>‹#›</a:t>
            </a:fld>
            <a:endParaRPr lang="nb-NO" dirty="0"/>
          </a:p>
        </p:txBody>
      </p:sp>
      <p:pic>
        <p:nvPicPr>
          <p:cNvPr id="8" name="Bilde 7"/>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0" y="6364223"/>
            <a:ext cx="3236983" cy="493777"/>
          </a:xfrm>
          <a:prstGeom prst="rect">
            <a:avLst/>
          </a:prstGeom>
        </p:spPr>
      </p:pic>
    </p:spTree>
    <p:extLst>
      <p:ext uri="{BB962C8B-B14F-4D97-AF65-F5344CB8AC3E}">
        <p14:creationId xmlns:p14="http://schemas.microsoft.com/office/powerpoint/2010/main" val="2328986271"/>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662" r:id="rId3"/>
    <p:sldLayoutId id="2147483676" r:id="rId4"/>
    <p:sldLayoutId id="2147483664" r:id="rId5"/>
    <p:sldLayoutId id="2147483672" r:id="rId6"/>
    <p:sldLayoutId id="2147483673" r:id="rId7"/>
    <p:sldLayoutId id="2147483677" r:id="rId8"/>
    <p:sldLayoutId id="2147483678" r:id="rId9"/>
    <p:sldLayoutId id="2147483674" r:id="rId10"/>
    <p:sldLayoutId id="2147483675" r:id="rId11"/>
    <p:sldLayoutId id="2147483663" r:id="rId12"/>
    <p:sldLayoutId id="2147483680" r:id="rId13"/>
    <p:sldLayoutId id="2147483681" r:id="rId14"/>
    <p:sldLayoutId id="2147483682" r:id="rId15"/>
    <p:sldLayoutId id="2147483683" r:id="rId16"/>
    <p:sldLayoutId id="2147483684" r:id="rId17"/>
    <p:sldLayoutId id="2147483666" r:id="rId18"/>
    <p:sldLayoutId id="2147483667" r:id="rId19"/>
  </p:sldLayoutIdLst>
  <p:hf hdr="0" ftr="0" dt="0"/>
  <p:txStyles>
    <p:titleStyle>
      <a:lvl1pPr algn="l" defTabSz="914400" rtl="0" eaLnBrk="1" latinLnBrk="0" hangingPunct="1">
        <a:lnSpc>
          <a:spcPts val="2900"/>
        </a:lnSpc>
        <a:spcBef>
          <a:spcPct val="0"/>
        </a:spcBef>
        <a:buNone/>
        <a:defRPr sz="2600" b="1" kern="1200">
          <a:solidFill>
            <a:schemeClr val="bg2"/>
          </a:solidFill>
          <a:latin typeface="+mj-lt"/>
          <a:ea typeface="+mj-ea"/>
          <a:cs typeface="+mj-cs"/>
        </a:defRPr>
      </a:lvl1pPr>
    </p:titleStyle>
    <p:bodyStyle>
      <a:lvl1pPr marL="228600" indent="-228600" algn="l" defTabSz="914400" rtl="0" eaLnBrk="1" latinLnBrk="0" hangingPunct="1">
        <a:lnSpc>
          <a:spcPts val="1900"/>
        </a:lnSpc>
        <a:spcBef>
          <a:spcPts val="1000"/>
        </a:spcBef>
        <a:buFont typeface="Georgia" panose="02040502050405020303" pitchFamily="18" charset="0"/>
        <a:buChar char="●"/>
        <a:defRPr sz="1450" kern="1200">
          <a:solidFill>
            <a:schemeClr val="tx2"/>
          </a:solidFill>
          <a:latin typeface="+mn-lt"/>
          <a:ea typeface="+mn-ea"/>
          <a:cs typeface="+mn-cs"/>
        </a:defRPr>
      </a:lvl1pPr>
      <a:lvl2pPr marL="666000" indent="-228600" algn="l" defTabSz="914400" rtl="0" eaLnBrk="1" latinLnBrk="0" hangingPunct="1">
        <a:lnSpc>
          <a:spcPts val="1900"/>
        </a:lnSpc>
        <a:spcBef>
          <a:spcPts val="0"/>
        </a:spcBef>
        <a:buFont typeface="Arial" panose="020B0604020202020204" pitchFamily="34" charset="0"/>
        <a:buChar char="•"/>
        <a:defRPr sz="1450" kern="1200">
          <a:solidFill>
            <a:schemeClr val="tx2"/>
          </a:solidFill>
          <a:latin typeface="+mn-lt"/>
          <a:ea typeface="+mn-ea"/>
          <a:cs typeface="+mn-cs"/>
        </a:defRPr>
      </a:lvl2pPr>
      <a:lvl3pPr marL="1080000" indent="-216000" algn="l" defTabSz="914400" rtl="0" eaLnBrk="1" latinLnBrk="0" hangingPunct="1">
        <a:lnSpc>
          <a:spcPts val="1900"/>
        </a:lnSpc>
        <a:spcBef>
          <a:spcPts val="0"/>
        </a:spcBef>
        <a:buFont typeface="Georgia" panose="02040502050405020303" pitchFamily="18" charset="0"/>
        <a:buChar char="-"/>
        <a:defRPr sz="1450" kern="1200">
          <a:solidFill>
            <a:schemeClr val="tx2"/>
          </a:solidFill>
          <a:latin typeface="+mn-lt"/>
          <a:ea typeface="+mn-ea"/>
          <a:cs typeface="+mn-cs"/>
        </a:defRPr>
      </a:lvl3pPr>
      <a:lvl4pPr marL="1080000" indent="-216000" algn="l" defTabSz="914400" rtl="0" eaLnBrk="1" latinLnBrk="0" hangingPunct="1">
        <a:lnSpc>
          <a:spcPts val="1900"/>
        </a:lnSpc>
        <a:spcBef>
          <a:spcPts val="0"/>
        </a:spcBef>
        <a:buFont typeface="Georgia" panose="02040502050405020303" pitchFamily="18" charset="0"/>
        <a:buChar char="-"/>
        <a:defRPr sz="1450" kern="1200">
          <a:solidFill>
            <a:schemeClr val="tx2"/>
          </a:solidFill>
          <a:latin typeface="+mn-lt"/>
          <a:ea typeface="+mn-ea"/>
          <a:cs typeface="+mn-cs"/>
        </a:defRPr>
      </a:lvl4pPr>
      <a:lvl5pPr marL="1080000" indent="-216000" algn="l" defTabSz="914400" rtl="0" eaLnBrk="1" latinLnBrk="0" hangingPunct="1">
        <a:lnSpc>
          <a:spcPts val="1900"/>
        </a:lnSpc>
        <a:spcBef>
          <a:spcPts val="0"/>
        </a:spcBef>
        <a:buFont typeface="Georgia" panose="02040502050405020303" pitchFamily="18" charset="0"/>
        <a:buChar char="-"/>
        <a:defRPr sz="145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0" y="2291529"/>
            <a:ext cx="8652222" cy="2000548"/>
          </a:xfrm>
        </p:spPr>
        <p:txBody>
          <a:bodyPr/>
          <a:lstStyle/>
          <a:p>
            <a:pPr algn="ctr"/>
            <a:r>
              <a:rPr lang="nb-NO" dirty="0"/>
              <a:t>Første utkast til delegatfordeling til Landsmøte 2022 </a:t>
            </a:r>
            <a:br>
              <a:rPr lang="nb-NO" dirty="0"/>
            </a:br>
            <a:r>
              <a:rPr lang="nb-NO" dirty="0"/>
              <a:t>basert på 3q2021-tall</a:t>
            </a:r>
          </a:p>
        </p:txBody>
      </p:sp>
      <p:sp>
        <p:nvSpPr>
          <p:cNvPr id="3" name="Undertittel 2"/>
          <p:cNvSpPr>
            <a:spLocks noGrp="1"/>
          </p:cNvSpPr>
          <p:nvPr>
            <p:ph type="subTitle" idx="1"/>
          </p:nvPr>
        </p:nvSpPr>
        <p:spPr>
          <a:xfrm>
            <a:off x="917154" y="5589322"/>
            <a:ext cx="6397625" cy="179536"/>
          </a:xfrm>
        </p:spPr>
        <p:txBody>
          <a:bodyPr/>
          <a:lstStyle/>
          <a:p>
            <a:r>
              <a:rPr lang="nb-NO" dirty="0"/>
              <a:t>BM 18.11.2022</a:t>
            </a:r>
          </a:p>
        </p:txBody>
      </p:sp>
    </p:spTree>
    <p:extLst>
      <p:ext uri="{BB962C8B-B14F-4D97-AF65-F5344CB8AC3E}">
        <p14:creationId xmlns:p14="http://schemas.microsoft.com/office/powerpoint/2010/main" val="2232505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DCB849-DFA4-428C-995B-CE07110967B6}"/>
              </a:ext>
            </a:extLst>
          </p:cNvPr>
          <p:cNvSpPr>
            <a:spLocks noGrp="1"/>
          </p:cNvSpPr>
          <p:nvPr>
            <p:ph type="title"/>
          </p:nvPr>
        </p:nvSpPr>
        <p:spPr>
          <a:xfrm>
            <a:off x="524371" y="319795"/>
            <a:ext cx="5915540" cy="743793"/>
          </a:xfrm>
        </p:spPr>
        <p:txBody>
          <a:bodyPr anchor="t">
            <a:normAutofit/>
          </a:bodyPr>
          <a:lstStyle/>
          <a:p>
            <a:r>
              <a:rPr lang="nb-NO" dirty="0"/>
              <a:t>Forslag til veiledende sektorfordeling av delegater per fylkesavdeling</a:t>
            </a:r>
          </a:p>
        </p:txBody>
      </p:sp>
      <p:sp>
        <p:nvSpPr>
          <p:cNvPr id="3" name="Plassholder for lysbildenummer 2">
            <a:extLst>
              <a:ext uri="{FF2B5EF4-FFF2-40B4-BE49-F238E27FC236}">
                <a16:creationId xmlns:a16="http://schemas.microsoft.com/office/drawing/2014/main" id="{8F7C90F2-A027-4612-9BE4-3B262F677E33}"/>
              </a:ext>
            </a:extLst>
          </p:cNvPr>
          <p:cNvSpPr>
            <a:spLocks noGrp="1"/>
          </p:cNvSpPr>
          <p:nvPr>
            <p:ph type="sldNum" sz="quarter" idx="4"/>
          </p:nvPr>
        </p:nvSpPr>
        <p:spPr>
          <a:xfrm>
            <a:off x="6419847" y="6388694"/>
            <a:ext cx="2057400" cy="138499"/>
          </a:xfrm>
        </p:spPr>
        <p:txBody>
          <a:bodyPr anchor="ctr">
            <a:normAutofit/>
          </a:bodyPr>
          <a:lstStyle/>
          <a:p>
            <a:pPr>
              <a:spcAft>
                <a:spcPts val="600"/>
              </a:spcAft>
            </a:pPr>
            <a:r>
              <a:rPr lang="nb-NO"/>
              <a:t>Side </a:t>
            </a:r>
            <a:fld id="{F2A7AE3A-B4F1-4415-AE3C-333381EBD701}" type="slidenum">
              <a:rPr lang="nb-NO" smtClean="0"/>
              <a:pPr>
                <a:spcAft>
                  <a:spcPts val="600"/>
                </a:spcAft>
              </a:pPr>
              <a:t>10</a:t>
            </a:fld>
            <a:endParaRPr lang="nb-NO"/>
          </a:p>
        </p:txBody>
      </p:sp>
      <p:graphicFrame>
        <p:nvGraphicFramePr>
          <p:cNvPr id="4" name="Tabell 3">
            <a:extLst>
              <a:ext uri="{FF2B5EF4-FFF2-40B4-BE49-F238E27FC236}">
                <a16:creationId xmlns:a16="http://schemas.microsoft.com/office/drawing/2014/main" id="{4B2BCBBB-5480-4824-BED2-39BB14C26F45}"/>
              </a:ext>
            </a:extLst>
          </p:cNvPr>
          <p:cNvGraphicFramePr>
            <a:graphicFrameLocks noGrp="1"/>
          </p:cNvGraphicFramePr>
          <p:nvPr>
            <p:extLst>
              <p:ext uri="{D42A27DB-BD31-4B8C-83A1-F6EECF244321}">
                <p14:modId xmlns:p14="http://schemas.microsoft.com/office/powerpoint/2010/main" val="2152109447"/>
              </p:ext>
            </p:extLst>
          </p:nvPr>
        </p:nvGraphicFramePr>
        <p:xfrm>
          <a:off x="485013" y="1167897"/>
          <a:ext cx="7452928" cy="5116488"/>
        </p:xfrm>
        <a:graphic>
          <a:graphicData uri="http://schemas.openxmlformats.org/drawingml/2006/table">
            <a:tbl>
              <a:tblPr firstRow="1" bandRow="1">
                <a:tableStyleId>{5C22544A-7EE6-4342-B048-85BDC9FD1C3A}</a:tableStyleId>
              </a:tblPr>
              <a:tblGrid>
                <a:gridCol w="2046466">
                  <a:extLst>
                    <a:ext uri="{9D8B030D-6E8A-4147-A177-3AD203B41FA5}">
                      <a16:colId xmlns:a16="http://schemas.microsoft.com/office/drawing/2014/main" val="3941150644"/>
                    </a:ext>
                  </a:extLst>
                </a:gridCol>
                <a:gridCol w="877294">
                  <a:extLst>
                    <a:ext uri="{9D8B030D-6E8A-4147-A177-3AD203B41FA5}">
                      <a16:colId xmlns:a16="http://schemas.microsoft.com/office/drawing/2014/main" val="1261950622"/>
                    </a:ext>
                  </a:extLst>
                </a:gridCol>
                <a:gridCol w="1163743">
                  <a:extLst>
                    <a:ext uri="{9D8B030D-6E8A-4147-A177-3AD203B41FA5}">
                      <a16:colId xmlns:a16="http://schemas.microsoft.com/office/drawing/2014/main" val="3862298044"/>
                    </a:ext>
                  </a:extLst>
                </a:gridCol>
                <a:gridCol w="1143378">
                  <a:extLst>
                    <a:ext uri="{9D8B030D-6E8A-4147-A177-3AD203B41FA5}">
                      <a16:colId xmlns:a16="http://schemas.microsoft.com/office/drawing/2014/main" val="2477795773"/>
                    </a:ext>
                  </a:extLst>
                </a:gridCol>
                <a:gridCol w="1160841">
                  <a:extLst>
                    <a:ext uri="{9D8B030D-6E8A-4147-A177-3AD203B41FA5}">
                      <a16:colId xmlns:a16="http://schemas.microsoft.com/office/drawing/2014/main" val="2767052624"/>
                    </a:ext>
                  </a:extLst>
                </a:gridCol>
                <a:gridCol w="1061206">
                  <a:extLst>
                    <a:ext uri="{9D8B030D-6E8A-4147-A177-3AD203B41FA5}">
                      <a16:colId xmlns:a16="http://schemas.microsoft.com/office/drawing/2014/main" val="1037903940"/>
                    </a:ext>
                  </a:extLst>
                </a:gridCol>
              </a:tblGrid>
              <a:tr h="625687">
                <a:tc>
                  <a:txBody>
                    <a:bodyPr/>
                    <a:lstStyle/>
                    <a:p>
                      <a:pPr algn="l" fontAlgn="b"/>
                      <a:r>
                        <a:rPr lang="nb-NO" sz="1600" u="none" strike="noStrike" dirty="0" err="1">
                          <a:effectLst/>
                        </a:rPr>
                        <a:t>Fylkesavd</a:t>
                      </a:r>
                      <a:endParaRPr lang="nb-NO" sz="1600" b="1" i="0" u="none" strike="noStrike" dirty="0">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Stat</a:t>
                      </a:r>
                      <a:endParaRPr lang="nb-NO" sz="1600" b="1"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Kommune</a:t>
                      </a:r>
                      <a:endParaRPr lang="nb-NO" sz="1600" b="1"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Helse</a:t>
                      </a:r>
                      <a:endParaRPr lang="nb-NO" sz="1600" b="1"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Privat</a:t>
                      </a:r>
                      <a:endParaRPr lang="nb-NO" sz="1600" b="1"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Total</a:t>
                      </a:r>
                      <a:endParaRPr lang="nb-NO" sz="1600" b="1"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794192887"/>
                  </a:ext>
                </a:extLst>
              </a:tr>
              <a:tr h="377441">
                <a:tc>
                  <a:txBody>
                    <a:bodyPr/>
                    <a:lstStyle/>
                    <a:p>
                      <a:pPr algn="l" fontAlgn="b"/>
                      <a:r>
                        <a:rPr lang="nb-NO" sz="1600" u="none" strike="noStrike">
                          <a:effectLst/>
                        </a:rPr>
                        <a:t>Oslo</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14</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4</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8</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27</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2409427489"/>
                  </a:ext>
                </a:extLst>
              </a:tr>
              <a:tr h="377441">
                <a:tc>
                  <a:txBody>
                    <a:bodyPr/>
                    <a:lstStyle/>
                    <a:p>
                      <a:pPr algn="l" fontAlgn="b"/>
                      <a:r>
                        <a:rPr lang="nb-NO" sz="1600" u="none" strike="noStrike">
                          <a:effectLst/>
                        </a:rPr>
                        <a:t>Viken</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10</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6</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4</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21</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840143202"/>
                  </a:ext>
                </a:extLst>
              </a:tr>
              <a:tr h="377441">
                <a:tc>
                  <a:txBody>
                    <a:bodyPr/>
                    <a:lstStyle/>
                    <a:p>
                      <a:pPr algn="l" fontAlgn="b"/>
                      <a:r>
                        <a:rPr lang="nb-NO" sz="1600" u="none" strike="noStrike">
                          <a:effectLst/>
                        </a:rPr>
                        <a:t>Trøndelag</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4</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3</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9</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3445185300"/>
                  </a:ext>
                </a:extLst>
              </a:tr>
              <a:tr h="377441">
                <a:tc>
                  <a:txBody>
                    <a:bodyPr/>
                    <a:lstStyle/>
                    <a:p>
                      <a:pPr algn="l" fontAlgn="b"/>
                      <a:r>
                        <a:rPr lang="nb-NO" sz="1600" u="none" strike="noStrike">
                          <a:effectLst/>
                        </a:rPr>
                        <a:t>Vestland</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4</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3</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9</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2956862913"/>
                  </a:ext>
                </a:extLst>
              </a:tr>
              <a:tr h="377441">
                <a:tc>
                  <a:txBody>
                    <a:bodyPr/>
                    <a:lstStyle/>
                    <a:p>
                      <a:pPr algn="l" fontAlgn="b"/>
                      <a:r>
                        <a:rPr lang="nb-NO" sz="1600" u="none" strike="noStrike">
                          <a:effectLst/>
                        </a:rPr>
                        <a:t>Rogaland</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2</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2</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l" fontAlgn="b"/>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5</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3364947766"/>
                  </a:ext>
                </a:extLst>
              </a:tr>
              <a:tr h="338950">
                <a:tc>
                  <a:txBody>
                    <a:bodyPr/>
                    <a:lstStyle/>
                    <a:p>
                      <a:pPr algn="l" fontAlgn="b"/>
                      <a:r>
                        <a:rPr lang="nb-NO" sz="1600" u="none" strike="noStrike" dirty="0">
                          <a:effectLst/>
                        </a:rPr>
                        <a:t>Vestfold og Telemark</a:t>
                      </a:r>
                      <a:endParaRPr lang="nb-NO" sz="1600" b="0" i="0" u="none" strike="noStrike" dirty="0">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2</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2</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l" fontAlgn="b"/>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5</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4267621720"/>
                  </a:ext>
                </a:extLst>
              </a:tr>
              <a:tr h="377441">
                <a:tc>
                  <a:txBody>
                    <a:bodyPr/>
                    <a:lstStyle/>
                    <a:p>
                      <a:pPr algn="l" fontAlgn="b"/>
                      <a:r>
                        <a:rPr lang="nb-NO" sz="1600" u="none" strike="noStrike">
                          <a:effectLst/>
                        </a:rPr>
                        <a:t>Troms og Finnmark</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2</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l" fontAlgn="b"/>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4</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2655575378"/>
                  </a:ext>
                </a:extLst>
              </a:tr>
              <a:tr h="377441">
                <a:tc>
                  <a:txBody>
                    <a:bodyPr/>
                    <a:lstStyle/>
                    <a:p>
                      <a:pPr algn="l" fontAlgn="b"/>
                      <a:r>
                        <a:rPr lang="nb-NO" sz="1600" u="none" strike="noStrike">
                          <a:effectLst/>
                        </a:rPr>
                        <a:t>Agder</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l" fontAlgn="b"/>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3</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1911121648"/>
                  </a:ext>
                </a:extLst>
              </a:tr>
              <a:tr h="377441">
                <a:tc>
                  <a:txBody>
                    <a:bodyPr/>
                    <a:lstStyle/>
                    <a:p>
                      <a:pPr algn="l" fontAlgn="b"/>
                      <a:r>
                        <a:rPr lang="nb-NO" sz="1600" u="none" strike="noStrike">
                          <a:effectLst/>
                        </a:rPr>
                        <a:t>Innlandet</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l" fontAlgn="b"/>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3</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4260765001"/>
                  </a:ext>
                </a:extLst>
              </a:tr>
              <a:tr h="377441">
                <a:tc>
                  <a:txBody>
                    <a:bodyPr/>
                    <a:lstStyle/>
                    <a:p>
                      <a:pPr algn="l" fontAlgn="b"/>
                      <a:r>
                        <a:rPr lang="nb-NO" sz="1600" u="none" strike="noStrike">
                          <a:effectLst/>
                        </a:rPr>
                        <a:t>Møre og Romsdal</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l" fontAlgn="b"/>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l" fontAlgn="b"/>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2</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1561095067"/>
                  </a:ext>
                </a:extLst>
              </a:tr>
              <a:tr h="377441">
                <a:tc>
                  <a:txBody>
                    <a:bodyPr/>
                    <a:lstStyle/>
                    <a:p>
                      <a:pPr algn="l" fontAlgn="b"/>
                      <a:r>
                        <a:rPr lang="nb-NO" sz="1600" u="none" strike="noStrike">
                          <a:effectLst/>
                        </a:rPr>
                        <a:t>Nordland</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l" fontAlgn="b"/>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l" fontAlgn="b"/>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2</a:t>
                      </a:r>
                      <a:endParaRPr lang="nb-NO" sz="1600" b="0" i="0" u="none" strike="noStrike">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4065398575"/>
                  </a:ext>
                </a:extLst>
              </a:tr>
              <a:tr h="377441">
                <a:tc>
                  <a:txBody>
                    <a:bodyPr/>
                    <a:lstStyle/>
                    <a:p>
                      <a:pPr algn="l" fontAlgn="b"/>
                      <a:r>
                        <a:rPr lang="nb-NO" sz="1600" u="none" strike="noStrike">
                          <a:effectLst/>
                        </a:rPr>
                        <a:t>Totalsum</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42</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25</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5</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a:effectLst/>
                        </a:rPr>
                        <a:t>18</a:t>
                      </a:r>
                      <a:endParaRPr lang="nb-NO" sz="1600" b="0" i="0" u="none" strike="noStrike">
                        <a:solidFill>
                          <a:srgbClr val="000000"/>
                        </a:solidFill>
                        <a:effectLst/>
                        <a:latin typeface="Calibri" panose="020F0502020204030204" pitchFamily="34" charset="0"/>
                      </a:endParaRPr>
                    </a:p>
                  </a:txBody>
                  <a:tcPr marL="9036" marR="9036" marT="9036" marB="0" anchor="b"/>
                </a:tc>
                <a:tc>
                  <a:txBody>
                    <a:bodyPr/>
                    <a:lstStyle/>
                    <a:p>
                      <a:pPr algn="r" fontAlgn="b"/>
                      <a:r>
                        <a:rPr lang="nb-NO" sz="1600" u="none" strike="noStrike" dirty="0">
                          <a:effectLst/>
                        </a:rPr>
                        <a:t>90</a:t>
                      </a:r>
                      <a:endParaRPr lang="nb-NO" sz="1600" b="0" i="0" u="none" strike="noStrike" dirty="0">
                        <a:solidFill>
                          <a:srgbClr val="000000"/>
                        </a:solidFill>
                        <a:effectLst/>
                        <a:latin typeface="Calibri" panose="020F0502020204030204" pitchFamily="34" charset="0"/>
                      </a:endParaRPr>
                    </a:p>
                  </a:txBody>
                  <a:tcPr marL="9036" marR="9036" marT="9036" marB="0" anchor="b"/>
                </a:tc>
                <a:extLst>
                  <a:ext uri="{0D108BD9-81ED-4DB2-BD59-A6C34878D82A}">
                    <a16:rowId xmlns:a16="http://schemas.microsoft.com/office/drawing/2014/main" val="1062376624"/>
                  </a:ext>
                </a:extLst>
              </a:tr>
            </a:tbl>
          </a:graphicData>
        </a:graphic>
      </p:graphicFrame>
    </p:spTree>
    <p:extLst>
      <p:ext uri="{BB962C8B-B14F-4D97-AF65-F5344CB8AC3E}">
        <p14:creationId xmlns:p14="http://schemas.microsoft.com/office/powerpoint/2010/main" val="2572596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3A064A-1577-4615-B3EB-653A1009E10B}"/>
              </a:ext>
            </a:extLst>
          </p:cNvPr>
          <p:cNvSpPr>
            <a:spLocks noGrp="1"/>
          </p:cNvSpPr>
          <p:nvPr>
            <p:ph type="title"/>
          </p:nvPr>
        </p:nvSpPr>
        <p:spPr>
          <a:xfrm>
            <a:off x="485013" y="353396"/>
            <a:ext cx="7457868" cy="743793"/>
          </a:xfrm>
        </p:spPr>
        <p:txBody>
          <a:bodyPr/>
          <a:lstStyle/>
          <a:p>
            <a:r>
              <a:rPr lang="nb-NO" dirty="0"/>
              <a:t>Forslag til veiledende sektorfordeling av delegater per fylkesavdeling</a:t>
            </a:r>
          </a:p>
        </p:txBody>
      </p:sp>
      <p:sp>
        <p:nvSpPr>
          <p:cNvPr id="3" name="Plassholder for lysbildenummer 2">
            <a:extLst>
              <a:ext uri="{FF2B5EF4-FFF2-40B4-BE49-F238E27FC236}">
                <a16:creationId xmlns:a16="http://schemas.microsoft.com/office/drawing/2014/main" id="{C535029D-2457-439B-A864-842E4356D119}"/>
              </a:ext>
            </a:extLst>
          </p:cNvPr>
          <p:cNvSpPr>
            <a:spLocks noGrp="1"/>
          </p:cNvSpPr>
          <p:nvPr>
            <p:ph type="sldNum" sz="quarter" idx="12"/>
          </p:nvPr>
        </p:nvSpPr>
        <p:spPr/>
        <p:txBody>
          <a:bodyPr/>
          <a:lstStyle/>
          <a:p>
            <a:r>
              <a:rPr lang="nb-NO"/>
              <a:t>Side </a:t>
            </a:r>
            <a:fld id="{F2A7AE3A-B4F1-4415-AE3C-333381EBD701}" type="slidenum">
              <a:rPr lang="nb-NO" smtClean="0"/>
              <a:pPr/>
              <a:t>11</a:t>
            </a:fld>
            <a:endParaRPr lang="nb-NO" dirty="0"/>
          </a:p>
        </p:txBody>
      </p:sp>
      <p:graphicFrame>
        <p:nvGraphicFramePr>
          <p:cNvPr id="4" name="Diagram 3">
            <a:extLst>
              <a:ext uri="{FF2B5EF4-FFF2-40B4-BE49-F238E27FC236}">
                <a16:creationId xmlns:a16="http://schemas.microsoft.com/office/drawing/2014/main" id="{A0B09A5A-7B74-457E-8476-6BE68AA124F7}"/>
              </a:ext>
            </a:extLst>
          </p:cNvPr>
          <p:cNvGraphicFramePr>
            <a:graphicFrameLocks/>
          </p:cNvGraphicFramePr>
          <p:nvPr>
            <p:extLst>
              <p:ext uri="{D42A27DB-BD31-4B8C-83A1-F6EECF244321}">
                <p14:modId xmlns:p14="http://schemas.microsoft.com/office/powerpoint/2010/main" val="1550807495"/>
              </p:ext>
            </p:extLst>
          </p:nvPr>
        </p:nvGraphicFramePr>
        <p:xfrm>
          <a:off x="787651" y="1213164"/>
          <a:ext cx="7831248" cy="49794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1406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6CB2BF-EAB4-43E9-8F65-0A9746C7F93F}"/>
              </a:ext>
            </a:extLst>
          </p:cNvPr>
          <p:cNvSpPr>
            <a:spLocks noGrp="1"/>
          </p:cNvSpPr>
          <p:nvPr>
            <p:ph type="title"/>
          </p:nvPr>
        </p:nvSpPr>
        <p:spPr/>
        <p:txBody>
          <a:bodyPr/>
          <a:lstStyle/>
          <a:p>
            <a:r>
              <a:rPr lang="nb-NO" dirty="0"/>
              <a:t>SAMFUNNSVITERNES VEDTEKTER</a:t>
            </a:r>
            <a:br>
              <a:rPr lang="nb-NO" dirty="0"/>
            </a:br>
            <a:r>
              <a:rPr lang="nb-NO" dirty="0"/>
              <a:t>§ 4 LANDSMØTET</a:t>
            </a:r>
          </a:p>
        </p:txBody>
      </p:sp>
      <p:sp>
        <p:nvSpPr>
          <p:cNvPr id="4" name="Plassholder for lysbildenummer 3">
            <a:extLst>
              <a:ext uri="{FF2B5EF4-FFF2-40B4-BE49-F238E27FC236}">
                <a16:creationId xmlns:a16="http://schemas.microsoft.com/office/drawing/2014/main" id="{E6A8321C-FD3E-4779-813E-2D0C1CB1F9AE}"/>
              </a:ext>
            </a:extLst>
          </p:cNvPr>
          <p:cNvSpPr>
            <a:spLocks noGrp="1"/>
          </p:cNvSpPr>
          <p:nvPr>
            <p:ph type="sldNum" sz="quarter" idx="4"/>
          </p:nvPr>
        </p:nvSpPr>
        <p:spPr/>
        <p:txBody>
          <a:bodyPr/>
          <a:lstStyle/>
          <a:p>
            <a:r>
              <a:rPr lang="nb-NO"/>
              <a:t>Side </a:t>
            </a:r>
            <a:fld id="{F2A7AE3A-B4F1-4415-AE3C-333381EBD701}" type="slidenum">
              <a:rPr lang="nb-NO" smtClean="0"/>
              <a:pPr/>
              <a:t>2</a:t>
            </a:fld>
            <a:endParaRPr lang="nb-NO" dirty="0"/>
          </a:p>
        </p:txBody>
      </p:sp>
      <p:sp>
        <p:nvSpPr>
          <p:cNvPr id="5" name="Rektangel 4">
            <a:extLst>
              <a:ext uri="{FF2B5EF4-FFF2-40B4-BE49-F238E27FC236}">
                <a16:creationId xmlns:a16="http://schemas.microsoft.com/office/drawing/2014/main" id="{B17D546E-3C74-4095-A8AD-9F142E9F68C4}"/>
              </a:ext>
            </a:extLst>
          </p:cNvPr>
          <p:cNvSpPr/>
          <p:nvPr/>
        </p:nvSpPr>
        <p:spPr>
          <a:xfrm>
            <a:off x="495620" y="1125715"/>
            <a:ext cx="8152760" cy="4832092"/>
          </a:xfrm>
          <a:prstGeom prst="rect">
            <a:avLst/>
          </a:prstGeom>
        </p:spPr>
        <p:txBody>
          <a:bodyPr wrap="square">
            <a:spAutoFit/>
          </a:bodyPr>
          <a:lstStyle/>
          <a:p>
            <a:r>
              <a:rPr lang="nb-NO" sz="1400" b="1" i="1" dirty="0"/>
              <a:t>«Antallet delegater til landsmøtet fordeles på følgende måte:</a:t>
            </a:r>
          </a:p>
          <a:p>
            <a:endParaRPr lang="nb-NO" sz="1400" b="1" i="1" dirty="0"/>
          </a:p>
          <a:p>
            <a:r>
              <a:rPr lang="nb-NO" sz="1400" i="1" dirty="0"/>
              <a:t>Delegatene til landsmøtet fordeles forholdsmessig mellom fylkesavdelingene avhengig av antallet medlemmer i fylkesavdelingen. </a:t>
            </a:r>
            <a:r>
              <a:rPr lang="nb-NO" sz="1400" i="1" dirty="0">
                <a:highlight>
                  <a:srgbClr val="FFFF00"/>
                </a:highlight>
              </a:rPr>
              <a:t>Fylkesavdelingene tilsvarer den til enhver tid gjeldende fylkesstruktur.</a:t>
            </a:r>
          </a:p>
          <a:p>
            <a:endParaRPr lang="nb-NO" sz="1400" i="1" dirty="0"/>
          </a:p>
          <a:p>
            <a:r>
              <a:rPr lang="nb-NO" sz="1400" i="1" dirty="0"/>
              <a:t>Antall valgte delegater beregnes ut fra medlemstallet i fylkesavdelingen pr. 01.01. det år landsmøtet avholdes. </a:t>
            </a:r>
          </a:p>
          <a:p>
            <a:endParaRPr lang="nb-NO" sz="1400" i="1" dirty="0"/>
          </a:p>
          <a:p>
            <a:r>
              <a:rPr lang="nb-NO" sz="1400" i="1" dirty="0"/>
              <a:t>Antallet delegater fra en fylkesavdeling kan ikke overstige 30 prosent av det samlede antallet delegater til landsmøtet.</a:t>
            </a:r>
          </a:p>
          <a:p>
            <a:endParaRPr lang="nb-NO" sz="1400" i="1" dirty="0"/>
          </a:p>
          <a:p>
            <a:r>
              <a:rPr lang="nb-NO" sz="1400" i="1" dirty="0"/>
              <a:t>Det kan maksimum utnevnes til sammen </a:t>
            </a:r>
            <a:r>
              <a:rPr lang="nb-NO" sz="1400" i="1" dirty="0">
                <a:highlight>
                  <a:srgbClr val="FFFF00"/>
                </a:highlight>
              </a:rPr>
              <a:t>90</a:t>
            </a:r>
            <a:r>
              <a:rPr lang="nb-NO" sz="1400" i="1" dirty="0"/>
              <a:t> delegater utenom studentdelegatene.</a:t>
            </a:r>
          </a:p>
          <a:p>
            <a:endParaRPr lang="nb-NO" sz="1400" i="1" dirty="0"/>
          </a:p>
          <a:p>
            <a:r>
              <a:rPr lang="nb-NO" sz="1400" i="1" dirty="0"/>
              <a:t>Det kan utnevnes to delegater fra hver aktive fylkesavdeling.</a:t>
            </a:r>
          </a:p>
          <a:p>
            <a:endParaRPr lang="nb-NO" sz="1400" i="1" dirty="0"/>
          </a:p>
          <a:p>
            <a:r>
              <a:rPr lang="nb-NO" sz="1400" i="1" dirty="0"/>
              <a:t>Fylkesavdelinger uten tilstrekkelig aktivitet etter vedtekt § 7 skal ikke ha delegatplasser. </a:t>
            </a:r>
          </a:p>
          <a:p>
            <a:endParaRPr lang="nb-NO" sz="1400" i="1" dirty="0"/>
          </a:p>
          <a:p>
            <a:r>
              <a:rPr lang="nb-NO" sz="1400" i="1" dirty="0"/>
              <a:t>Studentdelegater på landsmøtet er fem studenter inkl. studentobservatøren i hovedstyret.»</a:t>
            </a:r>
          </a:p>
          <a:p>
            <a:endParaRPr lang="nb-NO" sz="1400" i="1" dirty="0"/>
          </a:p>
          <a:p>
            <a:r>
              <a:rPr lang="nb-NO" sz="1400" i="1" dirty="0">
                <a:solidFill>
                  <a:srgbClr val="FF0000"/>
                </a:solidFill>
                <a:highlight>
                  <a:srgbClr val="FFFF00"/>
                </a:highlight>
              </a:rPr>
              <a:t>Delegatene i den enkelte fylkesavdeling skal være representative i forhold til antall medlemmer i sektorene stat, kommune, helse og privat.</a:t>
            </a:r>
          </a:p>
        </p:txBody>
      </p:sp>
    </p:spTree>
    <p:extLst>
      <p:ext uri="{BB962C8B-B14F-4D97-AF65-F5344CB8AC3E}">
        <p14:creationId xmlns:p14="http://schemas.microsoft.com/office/powerpoint/2010/main" val="379573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Delegatsfordeling Landsmøtet 2022</a:t>
            </a:r>
          </a:p>
        </p:txBody>
      </p:sp>
      <p:sp>
        <p:nvSpPr>
          <p:cNvPr id="3" name="Plassholder for innhold 2"/>
          <p:cNvSpPr>
            <a:spLocks noGrp="1"/>
          </p:cNvSpPr>
          <p:nvPr>
            <p:ph idx="1"/>
          </p:nvPr>
        </p:nvSpPr>
        <p:spPr/>
        <p:txBody>
          <a:bodyPr>
            <a:normAutofit fontScale="92500"/>
          </a:bodyPr>
          <a:lstStyle/>
          <a:p>
            <a:r>
              <a:rPr lang="nb-NO" dirty="0"/>
              <a:t>Delegatene til landsmøtet fordeles forholdsmessig mellom fylkesavdelingene avhengig av antallet medlemmer i fylkesavdelingen. </a:t>
            </a:r>
          </a:p>
          <a:p>
            <a:r>
              <a:rPr lang="nb-NO" dirty="0"/>
              <a:t>Antall valgte delegater beregnes ut fra medlemstallet i fylkesavdelingen pr. 01.01. det år landsmøtet avholdes. </a:t>
            </a:r>
          </a:p>
          <a:p>
            <a:r>
              <a:rPr lang="nb-NO" dirty="0"/>
              <a:t>Antallet delegater fra en fylkesavdeling kan ikke overstige 30 prosent av det samlede antallet delegater til landsmøtet. (</a:t>
            </a:r>
            <a:r>
              <a:rPr lang="nb-NO" dirty="0">
                <a:solidFill>
                  <a:srgbClr val="FF0000"/>
                </a:solidFill>
              </a:rPr>
              <a:t>Dette utgjør 27 delegater av 90)</a:t>
            </a:r>
            <a:endParaRPr lang="nb-NO" dirty="0"/>
          </a:p>
          <a:p>
            <a:r>
              <a:rPr lang="nb-NO" dirty="0"/>
              <a:t>Det kan maksimum utnevnes til sammen 90 delegater utenom studentdelegatene. </a:t>
            </a:r>
          </a:p>
          <a:p>
            <a:r>
              <a:rPr lang="nb-NO" dirty="0"/>
              <a:t>Det kan utnevnes to delegater fra hver aktive fylkesavdeling. </a:t>
            </a:r>
            <a:r>
              <a:rPr lang="nb-NO" dirty="0">
                <a:solidFill>
                  <a:srgbClr val="FF0000"/>
                </a:solidFill>
              </a:rPr>
              <a:t>(De som ville fått 1 eller 0, får altså 2 uansett)</a:t>
            </a:r>
            <a:endParaRPr lang="nb-NO" dirty="0"/>
          </a:p>
          <a:p>
            <a:r>
              <a:rPr lang="nb-NO" dirty="0"/>
              <a:t>Fylkesavdelinger uten tilstrekkelig aktivitet etter vedtekt § 7 skal ikke ha delegatplasser</a:t>
            </a:r>
          </a:p>
          <a:p>
            <a:r>
              <a:rPr lang="nb-NO" dirty="0"/>
              <a:t>Studentdelegater på landsmøtet er fem studenter inkl. studentobservatøren i hovedstyret. </a:t>
            </a:r>
            <a:r>
              <a:rPr lang="nb-NO" dirty="0">
                <a:solidFill>
                  <a:srgbClr val="FF0000"/>
                </a:solidFill>
              </a:rPr>
              <a:t>(Studenter og ANSA-studenter er derfor fjernet fra grunnlaget for den ordinære delegatsberegningen.)</a:t>
            </a:r>
            <a:endParaRPr lang="nb-NO" dirty="0"/>
          </a:p>
        </p:txBody>
      </p:sp>
      <p:sp>
        <p:nvSpPr>
          <p:cNvPr id="4" name="Plassholder for tekst 3"/>
          <p:cNvSpPr>
            <a:spLocks noGrp="1"/>
          </p:cNvSpPr>
          <p:nvPr>
            <p:ph type="body" sz="quarter" idx="13"/>
          </p:nvPr>
        </p:nvSpPr>
        <p:spPr/>
        <p:txBody>
          <a:bodyPr/>
          <a:lstStyle/>
          <a:p>
            <a:r>
              <a:rPr lang="nb-NO" dirty="0"/>
              <a:t>Antallet delegater til landsmøtet fordeles på følgende måte: </a:t>
            </a:r>
          </a:p>
        </p:txBody>
      </p:sp>
      <p:sp>
        <p:nvSpPr>
          <p:cNvPr id="5" name="Plassholder for lysbildenummer 4"/>
          <p:cNvSpPr>
            <a:spLocks noGrp="1"/>
          </p:cNvSpPr>
          <p:nvPr>
            <p:ph type="sldNum" sz="quarter" idx="4"/>
          </p:nvPr>
        </p:nvSpPr>
        <p:spPr/>
        <p:txBody>
          <a:bodyPr/>
          <a:lstStyle/>
          <a:p>
            <a:r>
              <a:rPr lang="nb-NO"/>
              <a:t>Side </a:t>
            </a:r>
            <a:fld id="{F2A7AE3A-B4F1-4415-AE3C-333381EBD701}" type="slidenum">
              <a:rPr lang="nb-NO" smtClean="0"/>
              <a:pPr/>
              <a:t>3</a:t>
            </a:fld>
            <a:endParaRPr lang="nb-N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Delegatsfordeling Landsmøtet 2022</a:t>
            </a:r>
          </a:p>
        </p:txBody>
      </p:sp>
      <p:sp>
        <p:nvSpPr>
          <p:cNvPr id="3" name="Plassholder for innhold 2"/>
          <p:cNvSpPr>
            <a:spLocks noGrp="1"/>
          </p:cNvSpPr>
          <p:nvPr>
            <p:ph idx="1"/>
          </p:nvPr>
        </p:nvSpPr>
        <p:spPr>
          <a:xfrm>
            <a:off x="856804" y="2122948"/>
            <a:ext cx="7155145" cy="3895317"/>
          </a:xfrm>
        </p:spPr>
        <p:txBody>
          <a:bodyPr>
            <a:noAutofit/>
          </a:bodyPr>
          <a:lstStyle/>
          <a:p>
            <a:r>
              <a:rPr lang="nb-NO" sz="1100" dirty="0"/>
              <a:t>Per 30.09.2021 var det 16 363 medlemmer i Samfunnsviterne. Fra dette trekkes studentmedlemmer. (I tillegg trekker for nå ut de 104 som har «Utland» eller «blank» som fylke.) De resterende 15 385 gir grunnlaget for denne foreløpige utregningen av mandatfordeling til landsmøtet.</a:t>
            </a:r>
          </a:p>
          <a:p>
            <a:r>
              <a:rPr lang="nb-NO" sz="1100" dirty="0"/>
              <a:t>30 prosent av delegatene er  maksimum fra hver enkelt fylkesavdeling</a:t>
            </a:r>
          </a:p>
          <a:p>
            <a:r>
              <a:rPr lang="nb-NO" sz="1100" dirty="0"/>
              <a:t>30 prosent av 90 delegater er 27 delegater</a:t>
            </a:r>
          </a:p>
          <a:p>
            <a:r>
              <a:rPr lang="nb-NO" sz="1100" dirty="0">
                <a:solidFill>
                  <a:schemeClr val="tx1"/>
                </a:solidFill>
              </a:rPr>
              <a:t>Oslo</a:t>
            </a:r>
            <a:r>
              <a:rPr lang="nb-NO" sz="1100" dirty="0">
                <a:solidFill>
                  <a:srgbClr val="FF0000"/>
                </a:solidFill>
              </a:rPr>
              <a:t> </a:t>
            </a:r>
            <a:r>
              <a:rPr lang="nb-NO" sz="1100" dirty="0"/>
              <a:t>fylkesavdeling får dermed 27 delegater</a:t>
            </a:r>
          </a:p>
          <a:p>
            <a:r>
              <a:rPr lang="nb-NO" sz="1100" dirty="0"/>
              <a:t>2 delegater minste delegasjon uansett størrelse på fylkesavdeling</a:t>
            </a:r>
          </a:p>
          <a:p>
            <a:r>
              <a:rPr lang="nb-NO" sz="1100" dirty="0"/>
              <a:t>To delegater tildeles de fylkesavedelingene som ville fått kun en etter en ren prosentfordeling</a:t>
            </a:r>
          </a:p>
          <a:p>
            <a:r>
              <a:rPr lang="nb-NO" sz="1100" dirty="0"/>
              <a:t>De resterende </a:t>
            </a:r>
            <a:r>
              <a:rPr lang="nb-NO" sz="1100" dirty="0">
                <a:solidFill>
                  <a:schemeClr val="tx1"/>
                </a:solidFill>
              </a:rPr>
              <a:t>59</a:t>
            </a:r>
            <a:r>
              <a:rPr lang="nb-NO" sz="1100" dirty="0"/>
              <a:t> delegatene fordeles etter antall medlemmer </a:t>
            </a:r>
          </a:p>
          <a:p>
            <a:r>
              <a:rPr lang="nb-NO" sz="1100" dirty="0"/>
              <a:t>Inaktive fylkesavdelinger møter ikke. Disse delegatene fordeles ikke på andre fylkesavdelinger. Det antas i denne utregningen at det er ingen inaktive fylkesavdelinger</a:t>
            </a:r>
          </a:p>
          <a:p>
            <a:r>
              <a:rPr lang="nb-NO" sz="1100" dirty="0"/>
              <a:t>Dette gir 90 ordinære delegater til Landsmøtet 2022. I tillegg kommer de 5 studentdelegatene </a:t>
            </a:r>
          </a:p>
          <a:p>
            <a:endParaRPr lang="nb-NO" sz="1100" dirty="0"/>
          </a:p>
        </p:txBody>
      </p:sp>
      <p:sp>
        <p:nvSpPr>
          <p:cNvPr id="4" name="Plassholder for tekst 3"/>
          <p:cNvSpPr>
            <a:spLocks noGrp="1"/>
          </p:cNvSpPr>
          <p:nvPr>
            <p:ph type="body" sz="quarter" idx="13"/>
          </p:nvPr>
        </p:nvSpPr>
        <p:spPr/>
        <p:txBody>
          <a:bodyPr/>
          <a:lstStyle/>
          <a:p>
            <a:r>
              <a:rPr lang="nb-NO" dirty="0"/>
              <a:t>Utregning</a:t>
            </a:r>
          </a:p>
        </p:txBody>
      </p:sp>
      <p:sp>
        <p:nvSpPr>
          <p:cNvPr id="5" name="Plassholder for lysbildenummer 4"/>
          <p:cNvSpPr>
            <a:spLocks noGrp="1"/>
          </p:cNvSpPr>
          <p:nvPr>
            <p:ph type="sldNum" sz="quarter" idx="4"/>
          </p:nvPr>
        </p:nvSpPr>
        <p:spPr/>
        <p:txBody>
          <a:bodyPr/>
          <a:lstStyle/>
          <a:p>
            <a:r>
              <a:rPr lang="nb-NO"/>
              <a:t>Side </a:t>
            </a:r>
            <a:fld id="{F2A7AE3A-B4F1-4415-AE3C-333381EBD701}" type="slidenum">
              <a:rPr lang="nb-NO" smtClean="0"/>
              <a:pPr/>
              <a:t>4</a:t>
            </a:fld>
            <a:endParaRPr lang="nb-N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85012" y="353396"/>
            <a:ext cx="7450119" cy="743793"/>
          </a:xfrm>
        </p:spPr>
        <p:txBody>
          <a:bodyPr anchor="t">
            <a:normAutofit/>
          </a:bodyPr>
          <a:lstStyle/>
          <a:p>
            <a:r>
              <a:rPr lang="nb-NO" dirty="0"/>
              <a:t>Delegatsfordeling LM2022 – foreløpig utregning 3q21</a:t>
            </a:r>
          </a:p>
        </p:txBody>
      </p:sp>
      <p:sp>
        <p:nvSpPr>
          <p:cNvPr id="3" name="Plassholder for lysbildenummer 2"/>
          <p:cNvSpPr>
            <a:spLocks noGrp="1"/>
          </p:cNvSpPr>
          <p:nvPr>
            <p:ph type="sldNum" sz="quarter" idx="4"/>
          </p:nvPr>
        </p:nvSpPr>
        <p:spPr>
          <a:xfrm>
            <a:off x="6419847" y="6388694"/>
            <a:ext cx="2057400" cy="138499"/>
          </a:xfrm>
        </p:spPr>
        <p:txBody>
          <a:bodyPr anchor="ctr">
            <a:normAutofit/>
          </a:bodyPr>
          <a:lstStyle/>
          <a:p>
            <a:pPr>
              <a:spcAft>
                <a:spcPts val="600"/>
              </a:spcAft>
            </a:pPr>
            <a:r>
              <a:rPr lang="nb-NO"/>
              <a:t>Side </a:t>
            </a:r>
            <a:fld id="{F2A7AE3A-B4F1-4415-AE3C-333381EBD701}" type="slidenum">
              <a:rPr lang="nb-NO" smtClean="0"/>
              <a:pPr>
                <a:spcAft>
                  <a:spcPts val="600"/>
                </a:spcAft>
              </a:pPr>
              <a:t>5</a:t>
            </a:fld>
            <a:endParaRPr lang="nb-NO"/>
          </a:p>
        </p:txBody>
      </p:sp>
      <p:graphicFrame>
        <p:nvGraphicFramePr>
          <p:cNvPr id="5" name="Tabell 4">
            <a:extLst>
              <a:ext uri="{FF2B5EF4-FFF2-40B4-BE49-F238E27FC236}">
                <a16:creationId xmlns:a16="http://schemas.microsoft.com/office/drawing/2014/main" id="{A60389D1-B208-4B88-A509-226EDB971AB3}"/>
              </a:ext>
            </a:extLst>
          </p:cNvPr>
          <p:cNvGraphicFramePr>
            <a:graphicFrameLocks noGrp="1"/>
          </p:cNvGraphicFramePr>
          <p:nvPr>
            <p:extLst>
              <p:ext uri="{D42A27DB-BD31-4B8C-83A1-F6EECF244321}">
                <p14:modId xmlns:p14="http://schemas.microsoft.com/office/powerpoint/2010/main" val="2226992066"/>
              </p:ext>
            </p:extLst>
          </p:nvPr>
        </p:nvGraphicFramePr>
        <p:xfrm>
          <a:off x="485013" y="1177871"/>
          <a:ext cx="7549612" cy="5123176"/>
        </p:xfrm>
        <a:graphic>
          <a:graphicData uri="http://schemas.openxmlformats.org/drawingml/2006/table">
            <a:tbl>
              <a:tblPr firstRow="1" bandRow="1">
                <a:tableStyleId>{5C22544A-7EE6-4342-B048-85BDC9FD1C3A}</a:tableStyleId>
              </a:tblPr>
              <a:tblGrid>
                <a:gridCol w="1721966">
                  <a:extLst>
                    <a:ext uri="{9D8B030D-6E8A-4147-A177-3AD203B41FA5}">
                      <a16:colId xmlns:a16="http://schemas.microsoft.com/office/drawing/2014/main" val="2208507932"/>
                    </a:ext>
                  </a:extLst>
                </a:gridCol>
                <a:gridCol w="626170">
                  <a:extLst>
                    <a:ext uri="{9D8B030D-6E8A-4147-A177-3AD203B41FA5}">
                      <a16:colId xmlns:a16="http://schemas.microsoft.com/office/drawing/2014/main" val="659067567"/>
                    </a:ext>
                  </a:extLst>
                </a:gridCol>
                <a:gridCol w="660325">
                  <a:extLst>
                    <a:ext uri="{9D8B030D-6E8A-4147-A177-3AD203B41FA5}">
                      <a16:colId xmlns:a16="http://schemas.microsoft.com/office/drawing/2014/main" val="157365163"/>
                    </a:ext>
                  </a:extLst>
                </a:gridCol>
                <a:gridCol w="795519">
                  <a:extLst>
                    <a:ext uri="{9D8B030D-6E8A-4147-A177-3AD203B41FA5}">
                      <a16:colId xmlns:a16="http://schemas.microsoft.com/office/drawing/2014/main" val="500881245"/>
                    </a:ext>
                  </a:extLst>
                </a:gridCol>
                <a:gridCol w="946726">
                  <a:extLst>
                    <a:ext uri="{9D8B030D-6E8A-4147-A177-3AD203B41FA5}">
                      <a16:colId xmlns:a16="http://schemas.microsoft.com/office/drawing/2014/main" val="4179968157"/>
                    </a:ext>
                  </a:extLst>
                </a:gridCol>
                <a:gridCol w="964514">
                  <a:extLst>
                    <a:ext uri="{9D8B030D-6E8A-4147-A177-3AD203B41FA5}">
                      <a16:colId xmlns:a16="http://schemas.microsoft.com/office/drawing/2014/main" val="1624488101"/>
                    </a:ext>
                  </a:extLst>
                </a:gridCol>
                <a:gridCol w="853867">
                  <a:extLst>
                    <a:ext uri="{9D8B030D-6E8A-4147-A177-3AD203B41FA5}">
                      <a16:colId xmlns:a16="http://schemas.microsoft.com/office/drawing/2014/main" val="3781189694"/>
                    </a:ext>
                  </a:extLst>
                </a:gridCol>
                <a:gridCol w="980525">
                  <a:extLst>
                    <a:ext uri="{9D8B030D-6E8A-4147-A177-3AD203B41FA5}">
                      <a16:colId xmlns:a16="http://schemas.microsoft.com/office/drawing/2014/main" val="1614140425"/>
                    </a:ext>
                  </a:extLst>
                </a:gridCol>
              </a:tblGrid>
              <a:tr h="1660552">
                <a:tc>
                  <a:txBody>
                    <a:bodyPr/>
                    <a:lstStyle/>
                    <a:p>
                      <a:pPr algn="l" fontAlgn="b"/>
                      <a:r>
                        <a:rPr lang="nb-NO" sz="1200" u="none" strike="noStrike" dirty="0" err="1">
                          <a:effectLst/>
                        </a:rPr>
                        <a:t>Bostedsfylkesavd</a:t>
                      </a:r>
                      <a:endParaRPr lang="nb-NO" sz="1200" b="1" i="0" u="none" strike="noStrike" dirty="0">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Medl (ekskl. stud.)</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Prosent</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Delegater uveid</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Resterende etter maks til Oslo og 2 hver til små</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Resterende 59 til fordeling etter 27 til Oslo og 2 til de minste</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Delegater</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Medlemmer bak hver delegat</a:t>
                      </a:r>
                      <a:endParaRPr lang="nb-NO" sz="1200" b="1"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4183864688"/>
                  </a:ext>
                </a:extLst>
              </a:tr>
              <a:tr h="288552">
                <a:tc>
                  <a:txBody>
                    <a:bodyPr/>
                    <a:lstStyle/>
                    <a:p>
                      <a:pPr algn="l" fontAlgn="b"/>
                      <a:r>
                        <a:rPr lang="nb-NO" sz="1200" u="none" strike="noStrike">
                          <a:effectLst/>
                        </a:rPr>
                        <a:t>Oslo</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6015</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39,1</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35,2</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x</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x</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27</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223</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2473216587"/>
                  </a:ext>
                </a:extLst>
              </a:tr>
              <a:tr h="288552">
                <a:tc>
                  <a:txBody>
                    <a:bodyPr/>
                    <a:lstStyle/>
                    <a:p>
                      <a:pPr algn="l" fontAlgn="b"/>
                      <a:r>
                        <a:rPr lang="nb-NO" sz="1200" u="none" strike="noStrike">
                          <a:effectLst/>
                        </a:rPr>
                        <a:t>Viken</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3182</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20,7</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18,6</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3182</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0" i="0" u="none" strike="noStrike" dirty="0">
                          <a:solidFill>
                            <a:srgbClr val="000000"/>
                          </a:solidFill>
                          <a:effectLst/>
                          <a:latin typeface="Georgia" panose="02040502050405020303" pitchFamily="18" charset="0"/>
                        </a:rPr>
                        <a:t>21,3</a:t>
                      </a:r>
                    </a:p>
                  </a:txBody>
                  <a:tcPr marL="6350" marR="6350" marT="6350" marB="0" anchor="b"/>
                </a:tc>
                <a:tc>
                  <a:txBody>
                    <a:bodyPr/>
                    <a:lstStyle/>
                    <a:p>
                      <a:pPr algn="r" fontAlgn="b"/>
                      <a:r>
                        <a:rPr lang="nb-NO" sz="1200" u="none" strike="noStrike" dirty="0">
                          <a:effectLst/>
                        </a:rPr>
                        <a:t>21</a:t>
                      </a:r>
                      <a:endParaRPr lang="nb-NO" sz="1200" b="0" i="0" u="none" strike="noStrike" dirty="0">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152</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3355513625"/>
                  </a:ext>
                </a:extLst>
              </a:tr>
              <a:tr h="288552">
                <a:tc>
                  <a:txBody>
                    <a:bodyPr/>
                    <a:lstStyle/>
                    <a:p>
                      <a:pPr algn="l" fontAlgn="b"/>
                      <a:r>
                        <a:rPr lang="nb-NO" sz="1200" u="none" strike="noStrike">
                          <a:effectLst/>
                        </a:rPr>
                        <a:t>Vestland</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1313</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8,5</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7,7</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1313</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0" i="0" u="none" strike="noStrike" dirty="0">
                          <a:solidFill>
                            <a:srgbClr val="000000"/>
                          </a:solidFill>
                          <a:effectLst/>
                          <a:latin typeface="Georgia" panose="02040502050405020303" pitchFamily="18" charset="0"/>
                        </a:rPr>
                        <a:t>8,8</a:t>
                      </a:r>
                    </a:p>
                  </a:txBody>
                  <a:tcPr marL="6350" marR="6350" marT="6350" marB="0" anchor="b"/>
                </a:tc>
                <a:tc>
                  <a:txBody>
                    <a:bodyPr/>
                    <a:lstStyle/>
                    <a:p>
                      <a:pPr algn="r" fontAlgn="b"/>
                      <a:r>
                        <a:rPr lang="nb-NO" sz="1200" u="none" strike="noStrike">
                          <a:effectLst/>
                        </a:rPr>
                        <a:t>9</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146</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1032304369"/>
                  </a:ext>
                </a:extLst>
              </a:tr>
              <a:tr h="288552">
                <a:tc>
                  <a:txBody>
                    <a:bodyPr/>
                    <a:lstStyle/>
                    <a:p>
                      <a:pPr algn="l" fontAlgn="b"/>
                      <a:r>
                        <a:rPr lang="nb-NO" sz="1200" u="none" strike="noStrike">
                          <a:effectLst/>
                        </a:rPr>
                        <a:t>Trøndelag</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1278</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8,3</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7,5</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1278</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0" i="0" u="none" strike="noStrike" dirty="0">
                          <a:solidFill>
                            <a:srgbClr val="000000"/>
                          </a:solidFill>
                          <a:effectLst/>
                          <a:latin typeface="Georgia" panose="02040502050405020303" pitchFamily="18" charset="0"/>
                        </a:rPr>
                        <a:t>8,6</a:t>
                      </a:r>
                    </a:p>
                  </a:txBody>
                  <a:tcPr marL="6350" marR="6350" marT="6350" marB="0" anchor="b"/>
                </a:tc>
                <a:tc>
                  <a:txBody>
                    <a:bodyPr/>
                    <a:lstStyle/>
                    <a:p>
                      <a:pPr algn="r" fontAlgn="b"/>
                      <a:r>
                        <a:rPr lang="nb-NO" sz="1200" u="none" strike="noStrike">
                          <a:effectLst/>
                        </a:rPr>
                        <a:t>9</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142</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3755892996"/>
                  </a:ext>
                </a:extLst>
              </a:tr>
              <a:tr h="288552">
                <a:tc>
                  <a:txBody>
                    <a:bodyPr/>
                    <a:lstStyle/>
                    <a:p>
                      <a:pPr algn="l" fontAlgn="b"/>
                      <a:r>
                        <a:rPr lang="nb-NO" sz="1200" u="none" strike="noStrike">
                          <a:effectLst/>
                        </a:rPr>
                        <a:t>Rogaland</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778</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5,1</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4,6</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778</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0" i="0" u="none" strike="noStrike" dirty="0">
                          <a:solidFill>
                            <a:srgbClr val="000000"/>
                          </a:solidFill>
                          <a:effectLst/>
                          <a:latin typeface="Georgia" panose="02040502050405020303" pitchFamily="18" charset="0"/>
                        </a:rPr>
                        <a:t>5,2</a:t>
                      </a:r>
                    </a:p>
                  </a:txBody>
                  <a:tcPr marL="6350" marR="6350" marT="6350" marB="0" anchor="b"/>
                </a:tc>
                <a:tc>
                  <a:txBody>
                    <a:bodyPr/>
                    <a:lstStyle/>
                    <a:p>
                      <a:pPr algn="r" fontAlgn="b"/>
                      <a:r>
                        <a:rPr lang="nb-NO" sz="1200" u="none" strike="noStrike">
                          <a:effectLst/>
                        </a:rPr>
                        <a:t>5</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156</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557279908"/>
                  </a:ext>
                </a:extLst>
              </a:tr>
              <a:tr h="288552">
                <a:tc>
                  <a:txBody>
                    <a:bodyPr/>
                    <a:lstStyle/>
                    <a:p>
                      <a:pPr algn="l" fontAlgn="b"/>
                      <a:r>
                        <a:rPr lang="nb-NO" sz="1200" u="none" strike="noStrike">
                          <a:effectLst/>
                        </a:rPr>
                        <a:t>Vestfold og Telemark</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682</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4,4</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4,0</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682</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0" i="0" u="none" strike="noStrike" dirty="0">
                          <a:solidFill>
                            <a:srgbClr val="000000"/>
                          </a:solidFill>
                          <a:effectLst/>
                          <a:latin typeface="Georgia" panose="02040502050405020303" pitchFamily="18" charset="0"/>
                        </a:rPr>
                        <a:t>4,6</a:t>
                      </a:r>
                    </a:p>
                  </a:txBody>
                  <a:tcPr marL="6350" marR="6350" marT="6350" marB="0" anchor="b"/>
                </a:tc>
                <a:tc>
                  <a:txBody>
                    <a:bodyPr/>
                    <a:lstStyle/>
                    <a:p>
                      <a:pPr algn="r" fontAlgn="b"/>
                      <a:r>
                        <a:rPr lang="nb-NO" sz="1200" u="none" strike="noStrike">
                          <a:effectLst/>
                        </a:rPr>
                        <a:t>5</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136</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3562273189"/>
                  </a:ext>
                </a:extLst>
              </a:tr>
              <a:tr h="288552">
                <a:tc>
                  <a:txBody>
                    <a:bodyPr/>
                    <a:lstStyle/>
                    <a:p>
                      <a:pPr algn="l" fontAlgn="b"/>
                      <a:r>
                        <a:rPr lang="nb-NO" sz="1200" u="none" strike="noStrike">
                          <a:effectLst/>
                        </a:rPr>
                        <a:t>Troms og Finnmark</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635</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4,1</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3,7</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635</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0" i="0" u="none" strike="noStrike" dirty="0">
                          <a:solidFill>
                            <a:srgbClr val="000000"/>
                          </a:solidFill>
                          <a:effectLst/>
                          <a:latin typeface="Georgia" panose="02040502050405020303" pitchFamily="18" charset="0"/>
                        </a:rPr>
                        <a:t>4,3</a:t>
                      </a:r>
                    </a:p>
                  </a:txBody>
                  <a:tcPr marL="6350" marR="6350" marT="6350" marB="0" anchor="b"/>
                </a:tc>
                <a:tc>
                  <a:txBody>
                    <a:bodyPr/>
                    <a:lstStyle/>
                    <a:p>
                      <a:pPr algn="r" fontAlgn="b"/>
                      <a:r>
                        <a:rPr lang="nb-NO" sz="1200" u="none" strike="noStrike">
                          <a:effectLst/>
                        </a:rPr>
                        <a:t>4</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159</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4178295008"/>
                  </a:ext>
                </a:extLst>
              </a:tr>
              <a:tr h="288552">
                <a:tc>
                  <a:txBody>
                    <a:bodyPr/>
                    <a:lstStyle/>
                    <a:p>
                      <a:pPr algn="l" fontAlgn="b"/>
                      <a:r>
                        <a:rPr lang="nb-NO" sz="1200" u="none" strike="noStrike">
                          <a:effectLst/>
                        </a:rPr>
                        <a:t>Agder</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522</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3,4</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3,1</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522</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0" i="0" u="none" strike="noStrike" dirty="0">
                          <a:solidFill>
                            <a:srgbClr val="000000"/>
                          </a:solidFill>
                          <a:effectLst/>
                          <a:latin typeface="Georgia" panose="02040502050405020303" pitchFamily="18" charset="0"/>
                        </a:rPr>
                        <a:t>3,5</a:t>
                      </a:r>
                    </a:p>
                  </a:txBody>
                  <a:tcPr marL="6350" marR="6350" marT="6350" marB="0" anchor="b"/>
                </a:tc>
                <a:tc>
                  <a:txBody>
                    <a:bodyPr/>
                    <a:lstStyle/>
                    <a:p>
                      <a:pPr algn="r" fontAlgn="b"/>
                      <a:r>
                        <a:rPr lang="nb-NO" sz="1200" u="none" strike="noStrike">
                          <a:effectLst/>
                        </a:rPr>
                        <a:t>3</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174</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2344569244"/>
                  </a:ext>
                </a:extLst>
              </a:tr>
              <a:tr h="288552">
                <a:tc>
                  <a:txBody>
                    <a:bodyPr/>
                    <a:lstStyle/>
                    <a:p>
                      <a:pPr algn="l" fontAlgn="b"/>
                      <a:r>
                        <a:rPr lang="nb-NO" sz="1200" u="none" strike="noStrike">
                          <a:effectLst/>
                        </a:rPr>
                        <a:t>Innlandet</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418</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2,7</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2,4</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418</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0" i="0" u="none" strike="noStrike" dirty="0">
                          <a:solidFill>
                            <a:srgbClr val="000000"/>
                          </a:solidFill>
                          <a:effectLst/>
                          <a:latin typeface="Georgia" panose="02040502050405020303" pitchFamily="18" charset="0"/>
                        </a:rPr>
                        <a:t>2,8</a:t>
                      </a:r>
                    </a:p>
                  </a:txBody>
                  <a:tcPr marL="6350" marR="6350" marT="6350" marB="0" anchor="b"/>
                </a:tc>
                <a:tc>
                  <a:txBody>
                    <a:bodyPr/>
                    <a:lstStyle/>
                    <a:p>
                      <a:pPr algn="r" fontAlgn="b"/>
                      <a:r>
                        <a:rPr lang="nb-NO" sz="1200" u="none" strike="noStrike">
                          <a:effectLst/>
                        </a:rPr>
                        <a:t>3</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139</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2981285118"/>
                  </a:ext>
                </a:extLst>
              </a:tr>
              <a:tr h="288552">
                <a:tc>
                  <a:txBody>
                    <a:bodyPr/>
                    <a:lstStyle/>
                    <a:p>
                      <a:pPr algn="l" fontAlgn="b"/>
                      <a:r>
                        <a:rPr lang="nb-NO" sz="1200" u="none" strike="noStrike">
                          <a:effectLst/>
                        </a:rPr>
                        <a:t>Nordland</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325</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2,1</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1,9</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x</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x</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2</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163</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1297573626"/>
                  </a:ext>
                </a:extLst>
              </a:tr>
              <a:tr h="288552">
                <a:tc>
                  <a:txBody>
                    <a:bodyPr/>
                    <a:lstStyle/>
                    <a:p>
                      <a:pPr algn="l" fontAlgn="b"/>
                      <a:r>
                        <a:rPr lang="nb-NO" sz="1200" u="none" strike="noStrike">
                          <a:effectLst/>
                        </a:rPr>
                        <a:t>Møre og Romsdal</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237</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1,5</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1,4</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x</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x</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2</a:t>
                      </a:r>
                      <a:endParaRPr lang="nb-NO" sz="1200" b="0"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u="none" strike="noStrike">
                          <a:effectLst/>
                        </a:rPr>
                        <a:t>119</a:t>
                      </a:r>
                      <a:endParaRPr lang="nb-NO" sz="1200" b="0" i="0" u="none" strike="noStrike">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3549438780"/>
                  </a:ext>
                </a:extLst>
              </a:tr>
              <a:tr h="288552">
                <a:tc>
                  <a:txBody>
                    <a:bodyPr/>
                    <a:lstStyle/>
                    <a:p>
                      <a:pPr algn="l" fontAlgn="b"/>
                      <a:r>
                        <a:rPr lang="nb-NO" sz="1200" b="1" u="none" strike="noStrike">
                          <a:effectLst/>
                        </a:rPr>
                        <a:t>Totalsum</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1" u="none" strike="noStrike">
                          <a:effectLst/>
                        </a:rPr>
                        <a:t>15385</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1" u="none" strike="noStrike">
                          <a:effectLst/>
                        </a:rPr>
                        <a:t>100</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1" u="none" strike="noStrike">
                          <a:effectLst/>
                        </a:rPr>
                        <a:t>90,0</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1" u="none" strike="noStrike">
                          <a:effectLst/>
                        </a:rPr>
                        <a:t>8808</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1" u="none" strike="noStrike">
                          <a:effectLst/>
                        </a:rPr>
                        <a:t>59</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1" u="none" strike="noStrike">
                          <a:effectLst/>
                        </a:rPr>
                        <a:t>90</a:t>
                      </a:r>
                      <a:endParaRPr lang="nb-NO" sz="1200" b="1" i="0" u="none" strike="noStrike">
                        <a:solidFill>
                          <a:srgbClr val="000000"/>
                        </a:solidFill>
                        <a:effectLst/>
                        <a:latin typeface="Calibri" panose="020F0502020204030204" pitchFamily="34" charset="0"/>
                      </a:endParaRPr>
                    </a:p>
                  </a:txBody>
                  <a:tcPr marL="6744" marR="6744" marT="6744" marB="0" anchor="b"/>
                </a:tc>
                <a:tc>
                  <a:txBody>
                    <a:bodyPr/>
                    <a:lstStyle/>
                    <a:p>
                      <a:pPr algn="r" fontAlgn="b"/>
                      <a:r>
                        <a:rPr lang="nb-NO" sz="1200" b="1" u="none" strike="noStrike" dirty="0">
                          <a:effectLst/>
                        </a:rPr>
                        <a:t>171</a:t>
                      </a:r>
                      <a:endParaRPr lang="nb-NO" sz="1200" b="1" i="0" u="none" strike="noStrike" dirty="0">
                        <a:solidFill>
                          <a:srgbClr val="000000"/>
                        </a:solidFill>
                        <a:effectLst/>
                        <a:latin typeface="Calibri" panose="020F0502020204030204" pitchFamily="34" charset="0"/>
                      </a:endParaRPr>
                    </a:p>
                  </a:txBody>
                  <a:tcPr marL="6744" marR="6744" marT="6744" marB="0" anchor="b"/>
                </a:tc>
                <a:extLst>
                  <a:ext uri="{0D108BD9-81ED-4DB2-BD59-A6C34878D82A}">
                    <a16:rowId xmlns:a16="http://schemas.microsoft.com/office/drawing/2014/main" val="4023844771"/>
                  </a:ext>
                </a:extLst>
              </a:tr>
            </a:tbl>
          </a:graphicData>
        </a:graphic>
      </p:graphicFrame>
    </p:spTree>
    <p:extLst>
      <p:ext uri="{BB962C8B-B14F-4D97-AF65-F5344CB8AC3E}">
        <p14:creationId xmlns:p14="http://schemas.microsoft.com/office/powerpoint/2010/main" val="3657285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61AFC6-32EE-4E07-9205-EA088E1E7799}"/>
              </a:ext>
            </a:extLst>
          </p:cNvPr>
          <p:cNvSpPr>
            <a:spLocks noGrp="1"/>
          </p:cNvSpPr>
          <p:nvPr>
            <p:ph type="title"/>
          </p:nvPr>
        </p:nvSpPr>
        <p:spPr>
          <a:xfrm>
            <a:off x="1407097" y="299604"/>
            <a:ext cx="5915540" cy="762030"/>
          </a:xfrm>
        </p:spPr>
        <p:txBody>
          <a:bodyPr/>
          <a:lstStyle/>
          <a:p>
            <a:pPr algn="ctr"/>
            <a:r>
              <a:rPr lang="nb-NO" sz="3200" dirty="0"/>
              <a:t>Estimat for delegatsfordeling Landsmøtet 2022</a:t>
            </a:r>
          </a:p>
        </p:txBody>
      </p:sp>
      <p:sp>
        <p:nvSpPr>
          <p:cNvPr id="3" name="Plassholder for lysbildenummer 2">
            <a:extLst>
              <a:ext uri="{FF2B5EF4-FFF2-40B4-BE49-F238E27FC236}">
                <a16:creationId xmlns:a16="http://schemas.microsoft.com/office/drawing/2014/main" id="{5146C955-FC5F-467C-A093-64E4300C86EA}"/>
              </a:ext>
            </a:extLst>
          </p:cNvPr>
          <p:cNvSpPr>
            <a:spLocks noGrp="1"/>
          </p:cNvSpPr>
          <p:nvPr>
            <p:ph type="sldNum" sz="quarter" idx="12"/>
          </p:nvPr>
        </p:nvSpPr>
        <p:spPr/>
        <p:txBody>
          <a:bodyPr/>
          <a:lstStyle/>
          <a:p>
            <a:r>
              <a:rPr lang="nb-NO"/>
              <a:t>Side </a:t>
            </a:r>
            <a:fld id="{F2A7AE3A-B4F1-4415-AE3C-333381EBD701}" type="slidenum">
              <a:rPr lang="nb-NO" smtClean="0"/>
              <a:pPr/>
              <a:t>6</a:t>
            </a:fld>
            <a:endParaRPr lang="nb-NO" dirty="0"/>
          </a:p>
        </p:txBody>
      </p:sp>
      <p:graphicFrame>
        <p:nvGraphicFramePr>
          <p:cNvPr id="5" name="Tabell 4">
            <a:extLst>
              <a:ext uri="{FF2B5EF4-FFF2-40B4-BE49-F238E27FC236}">
                <a16:creationId xmlns:a16="http://schemas.microsoft.com/office/drawing/2014/main" id="{F38C9AC1-41E2-4E38-957F-AE9CF7973496}"/>
              </a:ext>
            </a:extLst>
          </p:cNvPr>
          <p:cNvGraphicFramePr>
            <a:graphicFrameLocks noGrp="1"/>
          </p:cNvGraphicFramePr>
          <p:nvPr>
            <p:extLst>
              <p:ext uri="{D42A27DB-BD31-4B8C-83A1-F6EECF244321}">
                <p14:modId xmlns:p14="http://schemas.microsoft.com/office/powerpoint/2010/main" val="3867598039"/>
              </p:ext>
            </p:extLst>
          </p:nvPr>
        </p:nvGraphicFramePr>
        <p:xfrm>
          <a:off x="2611463" y="1061634"/>
          <a:ext cx="3626605" cy="4974773"/>
        </p:xfrm>
        <a:graphic>
          <a:graphicData uri="http://schemas.openxmlformats.org/drawingml/2006/table">
            <a:tbl>
              <a:tblPr>
                <a:tableStyleId>{6E25E649-3F16-4E02-A733-19D2CDBF48F0}</a:tableStyleId>
              </a:tblPr>
              <a:tblGrid>
                <a:gridCol w="2286002">
                  <a:extLst>
                    <a:ext uri="{9D8B030D-6E8A-4147-A177-3AD203B41FA5}">
                      <a16:colId xmlns:a16="http://schemas.microsoft.com/office/drawing/2014/main" val="2852769686"/>
                    </a:ext>
                  </a:extLst>
                </a:gridCol>
                <a:gridCol w="1340603">
                  <a:extLst>
                    <a:ext uri="{9D8B030D-6E8A-4147-A177-3AD203B41FA5}">
                      <a16:colId xmlns:a16="http://schemas.microsoft.com/office/drawing/2014/main" val="4027129835"/>
                    </a:ext>
                  </a:extLst>
                </a:gridCol>
              </a:tblGrid>
              <a:tr h="710681">
                <a:tc>
                  <a:txBody>
                    <a:bodyPr/>
                    <a:lstStyle/>
                    <a:p>
                      <a:pPr algn="l" fontAlgn="b"/>
                      <a:r>
                        <a:rPr lang="nb-NO" sz="1800" b="1" u="none" strike="noStrike" dirty="0">
                          <a:effectLst/>
                        </a:rPr>
                        <a:t>Fylkesavdeling</a:t>
                      </a:r>
                      <a:endParaRPr lang="nb-NO" sz="1800" b="1" i="0"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r" fontAlgn="b"/>
                      <a:r>
                        <a:rPr lang="nb-NO" sz="1800" b="1" u="none" strike="noStrike" dirty="0">
                          <a:effectLst/>
                        </a:rPr>
                        <a:t>Delegater</a:t>
                      </a:r>
                      <a:endParaRPr lang="nb-NO" sz="1800" b="1" i="0"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4418183"/>
                  </a:ext>
                </a:extLst>
              </a:tr>
              <a:tr h="355341">
                <a:tc>
                  <a:txBody>
                    <a:bodyPr/>
                    <a:lstStyle/>
                    <a:p>
                      <a:pPr algn="l" fontAlgn="b"/>
                      <a:r>
                        <a:rPr lang="nb-NO" sz="1800" u="none" strike="noStrike">
                          <a:effectLst/>
                        </a:rPr>
                        <a:t>Oslo</a:t>
                      </a:r>
                      <a:endParaRPr lang="nb-NO" sz="1800" b="0" i="0" u="none" strike="noStrike">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r" fontAlgn="b"/>
                      <a:r>
                        <a:rPr lang="nb-NO" sz="1800" u="none" strike="noStrike">
                          <a:effectLst/>
                        </a:rPr>
                        <a:t>27</a:t>
                      </a:r>
                      <a:endParaRPr lang="nb-NO" sz="1800" b="0" i="0" u="none" strike="noStrike">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68294917"/>
                  </a:ext>
                </a:extLst>
              </a:tr>
              <a:tr h="355341">
                <a:tc>
                  <a:txBody>
                    <a:bodyPr/>
                    <a:lstStyle/>
                    <a:p>
                      <a:pPr algn="l" fontAlgn="b"/>
                      <a:r>
                        <a:rPr lang="nb-NO" sz="1800" u="none" strike="noStrike">
                          <a:effectLst/>
                        </a:rPr>
                        <a:t>Viken</a:t>
                      </a:r>
                      <a:endParaRPr lang="nb-NO"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b-NO" sz="1800" u="none" strike="noStrike">
                          <a:effectLst/>
                        </a:rPr>
                        <a:t>21</a:t>
                      </a:r>
                      <a:endParaRPr lang="nb-NO"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01362676"/>
                  </a:ext>
                </a:extLst>
              </a:tr>
              <a:tr h="355341">
                <a:tc>
                  <a:txBody>
                    <a:bodyPr/>
                    <a:lstStyle/>
                    <a:p>
                      <a:pPr algn="l" fontAlgn="b"/>
                      <a:r>
                        <a:rPr lang="nb-NO" sz="1800" u="none" strike="noStrike">
                          <a:effectLst/>
                        </a:rPr>
                        <a:t>Vestland</a:t>
                      </a:r>
                      <a:endParaRPr lang="nb-NO"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b-NO" sz="1800" u="none" strike="noStrike">
                          <a:effectLst/>
                        </a:rPr>
                        <a:t>9</a:t>
                      </a:r>
                      <a:endParaRPr lang="nb-NO"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22452157"/>
                  </a:ext>
                </a:extLst>
              </a:tr>
              <a:tr h="355341">
                <a:tc>
                  <a:txBody>
                    <a:bodyPr/>
                    <a:lstStyle/>
                    <a:p>
                      <a:pPr algn="l" fontAlgn="b"/>
                      <a:r>
                        <a:rPr lang="nb-NO" sz="1800" u="none" strike="noStrike">
                          <a:effectLst/>
                        </a:rPr>
                        <a:t>Trøndelag</a:t>
                      </a:r>
                      <a:endParaRPr lang="nb-NO"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b-NO" sz="1800" u="none" strike="noStrike">
                          <a:effectLst/>
                        </a:rPr>
                        <a:t>9</a:t>
                      </a:r>
                      <a:endParaRPr lang="nb-NO"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48563142"/>
                  </a:ext>
                </a:extLst>
              </a:tr>
              <a:tr h="355341">
                <a:tc>
                  <a:txBody>
                    <a:bodyPr/>
                    <a:lstStyle/>
                    <a:p>
                      <a:pPr algn="l" fontAlgn="b"/>
                      <a:r>
                        <a:rPr lang="nb-NO" sz="1800" u="none" strike="noStrike">
                          <a:effectLst/>
                        </a:rPr>
                        <a:t>Rogaland</a:t>
                      </a:r>
                      <a:endParaRPr lang="nb-NO"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b-NO" sz="1800" u="none" strike="noStrike">
                          <a:effectLst/>
                        </a:rPr>
                        <a:t>5</a:t>
                      </a:r>
                      <a:endParaRPr lang="nb-NO"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92553759"/>
                  </a:ext>
                </a:extLst>
              </a:tr>
              <a:tr h="355341">
                <a:tc>
                  <a:txBody>
                    <a:bodyPr/>
                    <a:lstStyle/>
                    <a:p>
                      <a:pPr algn="l" fontAlgn="b"/>
                      <a:r>
                        <a:rPr lang="nb-NO" sz="1800" u="none" strike="noStrike" dirty="0">
                          <a:effectLst/>
                        </a:rPr>
                        <a:t>Vestfold og Telemark</a:t>
                      </a:r>
                      <a:endParaRPr lang="nb-NO"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b-NO" sz="1800" u="none" strike="noStrike">
                          <a:effectLst/>
                        </a:rPr>
                        <a:t>5</a:t>
                      </a:r>
                      <a:endParaRPr lang="nb-NO"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63230481"/>
                  </a:ext>
                </a:extLst>
              </a:tr>
              <a:tr h="355341">
                <a:tc>
                  <a:txBody>
                    <a:bodyPr/>
                    <a:lstStyle/>
                    <a:p>
                      <a:pPr algn="l" fontAlgn="b"/>
                      <a:r>
                        <a:rPr lang="nb-NO" sz="1800" u="none" strike="noStrike">
                          <a:effectLst/>
                        </a:rPr>
                        <a:t>Troms og Finnmark</a:t>
                      </a:r>
                      <a:endParaRPr lang="nb-NO"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b-NO" sz="1800" u="none" strike="noStrike">
                          <a:effectLst/>
                        </a:rPr>
                        <a:t>4</a:t>
                      </a:r>
                      <a:endParaRPr lang="nb-NO"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66659257"/>
                  </a:ext>
                </a:extLst>
              </a:tr>
              <a:tr h="355341">
                <a:tc>
                  <a:txBody>
                    <a:bodyPr/>
                    <a:lstStyle/>
                    <a:p>
                      <a:pPr algn="l" fontAlgn="b"/>
                      <a:r>
                        <a:rPr lang="nb-NO" sz="1800" u="none" strike="noStrike">
                          <a:effectLst/>
                        </a:rPr>
                        <a:t>Agder</a:t>
                      </a:r>
                      <a:endParaRPr lang="nb-NO"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b-NO" sz="1800" u="none" strike="noStrike">
                          <a:effectLst/>
                        </a:rPr>
                        <a:t>3</a:t>
                      </a:r>
                      <a:endParaRPr lang="nb-NO"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24316615"/>
                  </a:ext>
                </a:extLst>
              </a:tr>
              <a:tr h="355341">
                <a:tc>
                  <a:txBody>
                    <a:bodyPr/>
                    <a:lstStyle/>
                    <a:p>
                      <a:pPr algn="l" fontAlgn="b"/>
                      <a:r>
                        <a:rPr lang="nb-NO" sz="1800" u="none" strike="noStrike">
                          <a:effectLst/>
                        </a:rPr>
                        <a:t>Innlandet</a:t>
                      </a:r>
                      <a:endParaRPr lang="nb-NO"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b-NO" sz="1800" u="none" strike="noStrike">
                          <a:effectLst/>
                        </a:rPr>
                        <a:t>3</a:t>
                      </a:r>
                      <a:endParaRPr lang="nb-NO"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77614758"/>
                  </a:ext>
                </a:extLst>
              </a:tr>
              <a:tr h="355341">
                <a:tc>
                  <a:txBody>
                    <a:bodyPr/>
                    <a:lstStyle/>
                    <a:p>
                      <a:pPr algn="l" fontAlgn="b"/>
                      <a:r>
                        <a:rPr lang="nb-NO" sz="1800" u="none" strike="noStrike">
                          <a:effectLst/>
                        </a:rPr>
                        <a:t>Nordland</a:t>
                      </a:r>
                      <a:endParaRPr lang="nb-NO"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b-NO" sz="1800" u="none" strike="noStrike">
                          <a:effectLst/>
                        </a:rPr>
                        <a:t>2</a:t>
                      </a:r>
                      <a:endParaRPr lang="nb-NO"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76536113"/>
                  </a:ext>
                </a:extLst>
              </a:tr>
              <a:tr h="355341">
                <a:tc>
                  <a:txBody>
                    <a:bodyPr/>
                    <a:lstStyle/>
                    <a:p>
                      <a:pPr algn="l" fontAlgn="b"/>
                      <a:r>
                        <a:rPr lang="nb-NO" sz="1800" u="none" strike="noStrike" dirty="0">
                          <a:effectLst/>
                        </a:rPr>
                        <a:t>Møre og Romsdal</a:t>
                      </a:r>
                      <a:endParaRPr lang="nb-NO" sz="1800" b="0" i="0"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r" fontAlgn="b"/>
                      <a:r>
                        <a:rPr lang="nb-NO" sz="1800" u="none" strike="noStrike">
                          <a:effectLst/>
                        </a:rPr>
                        <a:t>2</a:t>
                      </a:r>
                      <a:endParaRPr lang="nb-NO" sz="1800" b="0" i="0" u="none" strike="noStrike">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95979"/>
                  </a:ext>
                </a:extLst>
              </a:tr>
              <a:tr h="355341">
                <a:tc>
                  <a:txBody>
                    <a:bodyPr/>
                    <a:lstStyle/>
                    <a:p>
                      <a:pPr algn="l" fontAlgn="b"/>
                      <a:r>
                        <a:rPr lang="nb-NO" sz="1800" b="1" u="none" strike="noStrike" dirty="0">
                          <a:effectLst/>
                        </a:rPr>
                        <a:t>Alle</a:t>
                      </a:r>
                    </a:p>
                  </a:txBody>
                  <a:tcPr marL="6350" marR="6350" marT="6350" marB="0" anchor="b">
                    <a:lnT w="12700" cap="flat" cmpd="sng" algn="ctr">
                      <a:solidFill>
                        <a:schemeClr val="tx1"/>
                      </a:solidFill>
                      <a:prstDash val="solid"/>
                      <a:round/>
                      <a:headEnd type="none" w="med" len="med"/>
                      <a:tailEnd type="none" w="med" len="med"/>
                    </a:lnT>
                  </a:tcPr>
                </a:tc>
                <a:tc>
                  <a:txBody>
                    <a:bodyPr/>
                    <a:lstStyle/>
                    <a:p>
                      <a:pPr algn="r" fontAlgn="b"/>
                      <a:r>
                        <a:rPr lang="nb-NO" sz="1800" b="1" u="none" strike="noStrike" dirty="0">
                          <a:effectLst/>
                        </a:rPr>
                        <a:t>90</a:t>
                      </a:r>
                      <a:endParaRPr lang="nb-NO" sz="1800" b="1"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38433188"/>
                  </a:ext>
                </a:extLst>
              </a:tr>
            </a:tbl>
          </a:graphicData>
        </a:graphic>
      </p:graphicFrame>
    </p:spTree>
    <p:extLst>
      <p:ext uri="{BB962C8B-B14F-4D97-AF65-F5344CB8AC3E}">
        <p14:creationId xmlns:p14="http://schemas.microsoft.com/office/powerpoint/2010/main" val="1037814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8A5F841A-0FE3-4366-AAC4-2D78F03EF74F}"/>
              </a:ext>
            </a:extLst>
          </p:cNvPr>
          <p:cNvSpPr>
            <a:spLocks noGrp="1"/>
          </p:cNvSpPr>
          <p:nvPr>
            <p:ph type="sldNum" sz="quarter" idx="12"/>
          </p:nvPr>
        </p:nvSpPr>
        <p:spPr/>
        <p:txBody>
          <a:bodyPr/>
          <a:lstStyle/>
          <a:p>
            <a:r>
              <a:rPr lang="nb-NO"/>
              <a:t>Side </a:t>
            </a:r>
            <a:fld id="{F2A7AE3A-B4F1-4415-AE3C-333381EBD701}" type="slidenum">
              <a:rPr lang="nb-NO" smtClean="0"/>
              <a:pPr/>
              <a:t>7</a:t>
            </a:fld>
            <a:endParaRPr lang="nb-NO" dirty="0"/>
          </a:p>
        </p:txBody>
      </p:sp>
      <p:graphicFrame>
        <p:nvGraphicFramePr>
          <p:cNvPr id="3" name="Diagram 2">
            <a:extLst>
              <a:ext uri="{FF2B5EF4-FFF2-40B4-BE49-F238E27FC236}">
                <a16:creationId xmlns:a16="http://schemas.microsoft.com/office/drawing/2014/main" id="{0DA327AA-9D6E-4C0F-955F-DE8AD9EAB76A}"/>
              </a:ext>
            </a:extLst>
          </p:cNvPr>
          <p:cNvGraphicFramePr>
            <a:graphicFrameLocks/>
          </p:cNvGraphicFramePr>
          <p:nvPr>
            <p:extLst>
              <p:ext uri="{D42A27DB-BD31-4B8C-83A1-F6EECF244321}">
                <p14:modId xmlns:p14="http://schemas.microsoft.com/office/powerpoint/2010/main" val="2862650432"/>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2670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E3B921-79A2-48E7-AC34-A75D8144C0B9}"/>
              </a:ext>
            </a:extLst>
          </p:cNvPr>
          <p:cNvSpPr>
            <a:spLocks noGrp="1"/>
          </p:cNvSpPr>
          <p:nvPr>
            <p:ph type="title"/>
          </p:nvPr>
        </p:nvSpPr>
        <p:spPr>
          <a:xfrm>
            <a:off x="485012" y="353396"/>
            <a:ext cx="7667095" cy="743793"/>
          </a:xfrm>
        </p:spPr>
        <p:txBody>
          <a:bodyPr/>
          <a:lstStyle/>
          <a:p>
            <a:r>
              <a:rPr lang="nb-NO" dirty="0"/>
              <a:t>Fordeling etter sektor i hver fylkesdelegasjon</a:t>
            </a:r>
            <a:br>
              <a:rPr lang="nb-NO" dirty="0"/>
            </a:br>
            <a:r>
              <a:rPr lang="nb-NO" dirty="0"/>
              <a:t>- Et forslag</a:t>
            </a:r>
          </a:p>
        </p:txBody>
      </p:sp>
      <p:sp>
        <p:nvSpPr>
          <p:cNvPr id="6" name="Plassholder for innhold 5">
            <a:extLst>
              <a:ext uri="{FF2B5EF4-FFF2-40B4-BE49-F238E27FC236}">
                <a16:creationId xmlns:a16="http://schemas.microsoft.com/office/drawing/2014/main" id="{DDAC34B5-09B1-4E9B-9BA8-12F618C23D10}"/>
              </a:ext>
            </a:extLst>
          </p:cNvPr>
          <p:cNvSpPr>
            <a:spLocks noGrp="1"/>
          </p:cNvSpPr>
          <p:nvPr>
            <p:ph idx="1"/>
          </p:nvPr>
        </p:nvSpPr>
        <p:spPr>
          <a:xfrm>
            <a:off x="879475" y="1847693"/>
            <a:ext cx="7155145" cy="3895317"/>
          </a:xfrm>
        </p:spPr>
        <p:txBody>
          <a:bodyPr/>
          <a:lstStyle/>
          <a:p>
            <a:r>
              <a:rPr lang="nb-NO" dirty="0"/>
              <a:t>Ny tekst tatt inn i vedtektene på LM 2019</a:t>
            </a:r>
          </a:p>
          <a:p>
            <a:r>
              <a:rPr lang="nb-NO" dirty="0"/>
              <a:t>Under følger en forslag til idealfordeling etter sektor for hver fylkesdelegasjon</a:t>
            </a:r>
          </a:p>
          <a:p>
            <a:r>
              <a:rPr lang="nb-NO" dirty="0"/>
              <a:t>De små tariffsektorene er ikke regnet med her</a:t>
            </a:r>
          </a:p>
          <a:p>
            <a:r>
              <a:rPr lang="nb-NO" dirty="0"/>
              <a:t>Oslo er slått sammen med KS til «Kommune»</a:t>
            </a:r>
          </a:p>
        </p:txBody>
      </p:sp>
      <p:sp>
        <p:nvSpPr>
          <p:cNvPr id="7" name="Plassholder for tekst 6">
            <a:extLst>
              <a:ext uri="{FF2B5EF4-FFF2-40B4-BE49-F238E27FC236}">
                <a16:creationId xmlns:a16="http://schemas.microsoft.com/office/drawing/2014/main" id="{63A2A8B3-5F4E-421D-9467-DB2929A3EBE6}"/>
              </a:ext>
            </a:extLst>
          </p:cNvPr>
          <p:cNvSpPr>
            <a:spLocks noGrp="1"/>
          </p:cNvSpPr>
          <p:nvPr>
            <p:ph type="body" sz="quarter" idx="13"/>
          </p:nvPr>
        </p:nvSpPr>
        <p:spPr>
          <a:xfrm>
            <a:off x="879475" y="1137902"/>
            <a:ext cx="7154863" cy="564257"/>
          </a:xfrm>
        </p:spPr>
        <p:txBody>
          <a:bodyPr/>
          <a:lstStyle/>
          <a:p>
            <a:r>
              <a:rPr lang="nb-NO" b="0" i="1" dirty="0">
                <a:solidFill>
                  <a:srgbClr val="4D4D4D"/>
                </a:solidFill>
                <a:effectLst/>
                <a:latin typeface="Sentinel SSm A"/>
              </a:rPr>
              <a:t>«Delegatene i den enkelte fylkesavdeling skal være representative i forhold til antall medlemmer i sektorene stat, kommune, helse og privat.»</a:t>
            </a:r>
            <a:endParaRPr lang="nb-NO" i="1" dirty="0"/>
          </a:p>
        </p:txBody>
      </p:sp>
      <p:sp>
        <p:nvSpPr>
          <p:cNvPr id="3" name="Plassholder for lysbildenummer 2">
            <a:extLst>
              <a:ext uri="{FF2B5EF4-FFF2-40B4-BE49-F238E27FC236}">
                <a16:creationId xmlns:a16="http://schemas.microsoft.com/office/drawing/2014/main" id="{9E59041F-9279-40A1-A8FE-EB402E929FAA}"/>
              </a:ext>
            </a:extLst>
          </p:cNvPr>
          <p:cNvSpPr>
            <a:spLocks noGrp="1"/>
          </p:cNvSpPr>
          <p:nvPr>
            <p:ph type="sldNum" sz="quarter" idx="4"/>
          </p:nvPr>
        </p:nvSpPr>
        <p:spPr/>
        <p:txBody>
          <a:bodyPr/>
          <a:lstStyle/>
          <a:p>
            <a:r>
              <a:rPr lang="nb-NO"/>
              <a:t>Side </a:t>
            </a:r>
            <a:fld id="{F2A7AE3A-B4F1-4415-AE3C-333381EBD701}" type="slidenum">
              <a:rPr lang="nb-NO" smtClean="0"/>
              <a:pPr/>
              <a:t>8</a:t>
            </a:fld>
            <a:endParaRPr lang="nb-NO" dirty="0"/>
          </a:p>
        </p:txBody>
      </p:sp>
    </p:spTree>
    <p:extLst>
      <p:ext uri="{BB962C8B-B14F-4D97-AF65-F5344CB8AC3E}">
        <p14:creationId xmlns:p14="http://schemas.microsoft.com/office/powerpoint/2010/main" val="193352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3">
            <a:extLst>
              <a:ext uri="{FF2B5EF4-FFF2-40B4-BE49-F238E27FC236}">
                <a16:creationId xmlns:a16="http://schemas.microsoft.com/office/drawing/2014/main" id="{BFF808A9-4F60-4EA3-A5C3-6785E97AB43B}"/>
              </a:ext>
            </a:extLst>
          </p:cNvPr>
          <p:cNvSpPr>
            <a:spLocks noGrp="1"/>
          </p:cNvSpPr>
          <p:nvPr>
            <p:ph type="sldNum" sz="quarter" idx="4"/>
          </p:nvPr>
        </p:nvSpPr>
        <p:spPr/>
        <p:txBody>
          <a:bodyPr/>
          <a:lstStyle/>
          <a:p>
            <a:r>
              <a:rPr lang="nb-NO"/>
              <a:t>Side </a:t>
            </a:r>
            <a:fld id="{F2A7AE3A-B4F1-4415-AE3C-333381EBD701}" type="slidenum">
              <a:rPr lang="nb-NO" smtClean="0"/>
              <a:pPr/>
              <a:t>9</a:t>
            </a:fld>
            <a:endParaRPr lang="nb-NO" dirty="0"/>
          </a:p>
        </p:txBody>
      </p:sp>
      <p:graphicFrame>
        <p:nvGraphicFramePr>
          <p:cNvPr id="5" name="Plassholder for bilde 4">
            <a:extLst>
              <a:ext uri="{FF2B5EF4-FFF2-40B4-BE49-F238E27FC236}">
                <a16:creationId xmlns:a16="http://schemas.microsoft.com/office/drawing/2014/main" id="{0E4DDD55-6924-417E-B4A8-1C6755289049}"/>
              </a:ext>
            </a:extLst>
          </p:cNvPr>
          <p:cNvGraphicFramePr>
            <a:graphicFrameLocks noGrp="1"/>
          </p:cNvGraphicFramePr>
          <p:nvPr>
            <p:ph type="pic" sz="quarter" idx="15"/>
            <p:extLst>
              <p:ext uri="{D42A27DB-BD31-4B8C-83A1-F6EECF244321}">
                <p14:modId xmlns:p14="http://schemas.microsoft.com/office/powerpoint/2010/main" val="842318033"/>
              </p:ext>
            </p:extLst>
          </p:nvPr>
        </p:nvGraphicFramePr>
        <p:xfrm>
          <a:off x="0" y="0"/>
          <a:ext cx="9144000" cy="63310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9173358"/>
      </p:ext>
    </p:extLst>
  </p:cSld>
  <p:clrMapOvr>
    <a:masterClrMapping/>
  </p:clrMapOvr>
</p:sld>
</file>

<file path=ppt/theme/theme1.xml><?xml version="1.0" encoding="utf-8"?>
<a:theme xmlns:a="http://schemas.openxmlformats.org/drawingml/2006/main" name="Office-tema">
  <a:themeElements>
    <a:clrScheme name="Egendefinert 31">
      <a:dk1>
        <a:sysClr val="windowText" lastClr="000000"/>
      </a:dk1>
      <a:lt1>
        <a:sysClr val="window" lastClr="FFFFFF"/>
      </a:lt1>
      <a:dk2>
        <a:srgbClr val="3F1F71"/>
      </a:dk2>
      <a:lt2>
        <a:srgbClr val="E73130"/>
      </a:lt2>
      <a:accent1>
        <a:srgbClr val="941D80"/>
      </a:accent1>
      <a:accent2>
        <a:srgbClr val="F7A712"/>
      </a:accent2>
      <a:accent3>
        <a:srgbClr val="E73130"/>
      </a:accent3>
      <a:accent4>
        <a:srgbClr val="67C0B3"/>
      </a:accent4>
      <a:accent5>
        <a:srgbClr val="00577D"/>
      </a:accent5>
      <a:accent6>
        <a:srgbClr val="92D5F6"/>
      </a:accent6>
      <a:hlink>
        <a:srgbClr val="9B9D9A"/>
      </a:hlink>
      <a:folHlink>
        <a:srgbClr val="FFF265"/>
      </a:folHlink>
    </a:clrScheme>
    <a:fontScheme name="Egendefinert 16">
      <a:majorFont>
        <a:latin typeface="Arial Narrow"/>
        <a:ea typeface=""/>
        <a:cs typeface=""/>
      </a:majorFont>
      <a:minorFont>
        <a:latin typeface="Georgi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2" id="{0D2B8E5F-0C1B-4A76-8C3F-3130116F8376}" vid="{B259221A-6385-4863-93CA-CF72073A549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1263</TotalTime>
  <Words>821</Words>
  <Application>Microsoft Office PowerPoint</Application>
  <PresentationFormat>Skjermfremvisning (4:3)</PresentationFormat>
  <Paragraphs>262</Paragraphs>
  <Slides>11</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11</vt:i4>
      </vt:variant>
    </vt:vector>
  </HeadingPairs>
  <TitlesOfParts>
    <vt:vector size="17" baseType="lpstr">
      <vt:lpstr>Arial</vt:lpstr>
      <vt:lpstr>Arial Narrow</vt:lpstr>
      <vt:lpstr>Calibri</vt:lpstr>
      <vt:lpstr>Georgia</vt:lpstr>
      <vt:lpstr>Sentinel SSm A</vt:lpstr>
      <vt:lpstr>Office-tema</vt:lpstr>
      <vt:lpstr>Første utkast til delegatfordeling til Landsmøte 2022  basert på 3q2021-tall</vt:lpstr>
      <vt:lpstr>SAMFUNNSVITERNES VEDTEKTER § 4 LANDSMØTET</vt:lpstr>
      <vt:lpstr>Delegatsfordeling Landsmøtet 2022</vt:lpstr>
      <vt:lpstr>Delegatsfordeling Landsmøtet 2022</vt:lpstr>
      <vt:lpstr>Delegatsfordeling LM2022 – foreløpig utregning 3q21</vt:lpstr>
      <vt:lpstr>Estimat for delegatsfordeling Landsmøtet 2022</vt:lpstr>
      <vt:lpstr>PowerPoint-presentasjon</vt:lpstr>
      <vt:lpstr>Fordeling etter sektor i hver fylkesdelegasjon - Et forslag</vt:lpstr>
      <vt:lpstr>PowerPoint-presentasjon</vt:lpstr>
      <vt:lpstr>Forslag til veiledende sektorfordeling av delegater per fylkesavdeling</vt:lpstr>
      <vt:lpstr>Forslag til veiledende sektorfordeling av delegater per fylkesavdeling</vt:lpstr>
    </vt:vector>
  </TitlesOfParts>
  <Company>Samfunnsviterne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Cecilie Hogstad</dc:creator>
  <cp:lastModifiedBy>Torun Høgvold Enstad</cp:lastModifiedBy>
  <cp:revision>87</cp:revision>
  <cp:lastPrinted>2018-05-14T13:47:24Z</cp:lastPrinted>
  <dcterms:created xsi:type="dcterms:W3CDTF">2015-06-17T08:35:49Z</dcterms:created>
  <dcterms:modified xsi:type="dcterms:W3CDTF">2021-11-18T14:41:46Z</dcterms:modified>
</cp:coreProperties>
</file>