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73" r:id="rId2"/>
    <p:sldId id="274" r:id="rId3"/>
    <p:sldId id="275" r:id="rId4"/>
    <p:sldId id="277" r:id="rId5"/>
    <p:sldId id="276" r:id="rId6"/>
    <p:sldId id="278" r:id="rId7"/>
  </p:sldIdLst>
  <p:sldSz cx="9144000" cy="51450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928"/>
    <a:srgbClr val="7B186A"/>
    <a:srgbClr val="D1D2D4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 showGuides="1">
      <p:cViewPr varScale="1">
        <p:scale>
          <a:sx n="161" d="100"/>
          <a:sy n="161" d="100"/>
        </p:scale>
        <p:origin x="156" y="312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0586B-D6F6-3045-9D01-E9037D04E637}" type="doc">
      <dgm:prSet loTypeId="urn:microsoft.com/office/officeart/2005/8/layout/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BEC3C333-1F9E-B145-AAFC-1437560453BC}">
      <dgm:prSet phldrT="[Tekst]"/>
      <dgm:spPr/>
      <dgm:t>
        <a:bodyPr/>
        <a:lstStyle/>
        <a:p>
          <a:r>
            <a:rPr lang="nb-NO" dirty="0"/>
            <a:t>Sekretariatet- nasjonalt </a:t>
          </a:r>
        </a:p>
      </dgm:t>
    </dgm:pt>
    <dgm:pt modelId="{09D23B2B-1C29-3940-8C6E-534AE957B57B}" type="parTrans" cxnId="{47CB642A-7B92-E246-BE9E-C3B051E2BAC4}">
      <dgm:prSet/>
      <dgm:spPr/>
      <dgm:t>
        <a:bodyPr/>
        <a:lstStyle/>
        <a:p>
          <a:endParaRPr lang="nb-NO"/>
        </a:p>
      </dgm:t>
    </dgm:pt>
    <dgm:pt modelId="{3085CB52-797F-3F48-8C3A-D6BD5FAA2DDA}" type="sibTrans" cxnId="{47CB642A-7B92-E246-BE9E-C3B051E2BAC4}">
      <dgm:prSet/>
      <dgm:spPr/>
      <dgm:t>
        <a:bodyPr/>
        <a:lstStyle/>
        <a:p>
          <a:endParaRPr lang="nb-NO"/>
        </a:p>
      </dgm:t>
    </dgm:pt>
    <dgm:pt modelId="{4A61426C-D1AD-634D-BE20-E0F32291DA21}">
      <dgm:prSet phldrT="[Tekst]"/>
      <dgm:spPr/>
      <dgm:t>
        <a:bodyPr/>
        <a:lstStyle/>
        <a:p>
          <a:r>
            <a:rPr lang="nb-NO" dirty="0"/>
            <a:t>Karriere og Faglige</a:t>
          </a:r>
          <a:r>
            <a:rPr lang="nb-NO" baseline="0" dirty="0"/>
            <a:t> medlemstilbud </a:t>
          </a:r>
          <a:endParaRPr lang="nb-NO" dirty="0"/>
        </a:p>
      </dgm:t>
    </dgm:pt>
    <dgm:pt modelId="{91558E57-3209-E54E-824E-E157898EEE44}" type="parTrans" cxnId="{C0B6B5DB-F2DA-8943-B94A-0333016F332E}">
      <dgm:prSet/>
      <dgm:spPr/>
      <dgm:t>
        <a:bodyPr/>
        <a:lstStyle/>
        <a:p>
          <a:endParaRPr lang="nb-NO"/>
        </a:p>
      </dgm:t>
    </dgm:pt>
    <dgm:pt modelId="{E025D526-A86D-3148-AB71-3AD277A949F1}" type="sibTrans" cxnId="{C0B6B5DB-F2DA-8943-B94A-0333016F332E}">
      <dgm:prSet/>
      <dgm:spPr/>
      <dgm:t>
        <a:bodyPr/>
        <a:lstStyle/>
        <a:p>
          <a:endParaRPr lang="nb-NO"/>
        </a:p>
      </dgm:t>
    </dgm:pt>
    <dgm:pt modelId="{53CDD1E4-CB1A-3145-81C6-29C720ECE8EB}">
      <dgm:prSet phldrT="[Tekst]"/>
      <dgm:spPr/>
      <dgm:t>
        <a:bodyPr/>
        <a:lstStyle/>
        <a:p>
          <a:r>
            <a:rPr lang="nb-NO" dirty="0"/>
            <a:t>Arbeidslivsutvalget </a:t>
          </a:r>
        </a:p>
      </dgm:t>
    </dgm:pt>
    <dgm:pt modelId="{613E4CBF-5011-D34B-810E-9E146B4AF5E5}" type="parTrans" cxnId="{1BD04839-1795-464B-94D6-AE8DE64A2C10}">
      <dgm:prSet/>
      <dgm:spPr/>
      <dgm:t>
        <a:bodyPr/>
        <a:lstStyle/>
        <a:p>
          <a:endParaRPr lang="nb-NO"/>
        </a:p>
      </dgm:t>
    </dgm:pt>
    <dgm:pt modelId="{E1815306-CE09-4945-BCAA-2B2FD1B95C18}" type="sibTrans" cxnId="{1BD04839-1795-464B-94D6-AE8DE64A2C10}">
      <dgm:prSet/>
      <dgm:spPr/>
      <dgm:t>
        <a:bodyPr/>
        <a:lstStyle/>
        <a:p>
          <a:endParaRPr lang="nb-NO"/>
        </a:p>
      </dgm:t>
    </dgm:pt>
    <dgm:pt modelId="{9C97B08A-1491-7946-BF75-C79BC2D6AC3A}">
      <dgm:prSet phldrT="[Tekst]"/>
      <dgm:spPr/>
      <dgm:t>
        <a:bodyPr/>
        <a:lstStyle/>
        <a:p>
          <a:r>
            <a:rPr lang="nb-NO" dirty="0"/>
            <a:t>Tariffkonferansen</a:t>
          </a:r>
        </a:p>
      </dgm:t>
    </dgm:pt>
    <dgm:pt modelId="{F978FBCB-4F8F-D643-95A8-075DF535BDD3}" type="parTrans" cxnId="{EB7DBDAD-639E-1741-A812-D68C1F8DB107}">
      <dgm:prSet/>
      <dgm:spPr/>
      <dgm:t>
        <a:bodyPr/>
        <a:lstStyle/>
        <a:p>
          <a:endParaRPr lang="nb-NO"/>
        </a:p>
      </dgm:t>
    </dgm:pt>
    <dgm:pt modelId="{F608CB50-55C4-D641-A460-D90339D43724}" type="sibTrans" cxnId="{EB7DBDAD-639E-1741-A812-D68C1F8DB107}">
      <dgm:prSet/>
      <dgm:spPr/>
      <dgm:t>
        <a:bodyPr/>
        <a:lstStyle/>
        <a:p>
          <a:endParaRPr lang="nb-NO"/>
        </a:p>
      </dgm:t>
    </dgm:pt>
    <dgm:pt modelId="{294136ED-677D-4344-A018-F7D44D657F7B}">
      <dgm:prSet phldrT="[Tekst]"/>
      <dgm:spPr/>
      <dgm:t>
        <a:bodyPr/>
        <a:lstStyle/>
        <a:p>
          <a:r>
            <a:rPr lang="nb-NO" dirty="0"/>
            <a:t>Fylkesavdelingene </a:t>
          </a:r>
        </a:p>
      </dgm:t>
    </dgm:pt>
    <dgm:pt modelId="{820B191A-4CCF-974F-A4EC-8E6A8E9C770F}" type="parTrans" cxnId="{3CF5C64A-D67C-774E-8305-B889C6927065}">
      <dgm:prSet/>
      <dgm:spPr/>
      <dgm:t>
        <a:bodyPr/>
        <a:lstStyle/>
        <a:p>
          <a:endParaRPr lang="nb-NO"/>
        </a:p>
      </dgm:t>
    </dgm:pt>
    <dgm:pt modelId="{623BEBF5-72F8-0848-8B3F-C958D0B7842D}" type="sibTrans" cxnId="{3CF5C64A-D67C-774E-8305-B889C6927065}">
      <dgm:prSet/>
      <dgm:spPr/>
      <dgm:t>
        <a:bodyPr/>
        <a:lstStyle/>
        <a:p>
          <a:endParaRPr lang="nb-NO"/>
        </a:p>
      </dgm:t>
    </dgm:pt>
    <dgm:pt modelId="{EC2552EC-C1DC-A24F-A38A-376D65048869}">
      <dgm:prSet phldrT="[Tekst]"/>
      <dgm:spPr/>
      <dgm:t>
        <a:bodyPr/>
        <a:lstStyle/>
        <a:p>
          <a:r>
            <a:rPr lang="nb-NO" dirty="0"/>
            <a:t>Lokale rekrutterings arrangementer  </a:t>
          </a:r>
        </a:p>
      </dgm:t>
    </dgm:pt>
    <dgm:pt modelId="{2B9BFB19-6F37-1440-8CC1-2BCDE26C5372}" type="parTrans" cxnId="{5B986974-0315-0347-9CD6-BFCAB6550AF2}">
      <dgm:prSet/>
      <dgm:spPr/>
      <dgm:t>
        <a:bodyPr/>
        <a:lstStyle/>
        <a:p>
          <a:endParaRPr lang="nb-NO"/>
        </a:p>
      </dgm:t>
    </dgm:pt>
    <dgm:pt modelId="{4C99D49A-94AC-C540-BF23-A1CBFBB3CE1D}" type="sibTrans" cxnId="{5B986974-0315-0347-9CD6-BFCAB6550AF2}">
      <dgm:prSet/>
      <dgm:spPr/>
      <dgm:t>
        <a:bodyPr/>
        <a:lstStyle/>
        <a:p>
          <a:endParaRPr lang="nb-NO"/>
        </a:p>
      </dgm:t>
    </dgm:pt>
    <dgm:pt modelId="{39CAC336-9CBD-4D4B-86CC-6E52848ECE26}">
      <dgm:prSet phldrT="[Tekst]"/>
      <dgm:spPr/>
      <dgm:t>
        <a:bodyPr/>
        <a:lstStyle/>
        <a:p>
          <a:r>
            <a:rPr lang="nb-NO" dirty="0"/>
            <a:t>Faglige lokale  nettverk for medlemmer </a:t>
          </a:r>
          <a:r>
            <a:rPr lang="nb-NO"/>
            <a:t>og tillitsvalgte  </a:t>
          </a:r>
          <a:endParaRPr lang="nb-NO" dirty="0"/>
        </a:p>
      </dgm:t>
    </dgm:pt>
    <dgm:pt modelId="{866B8A5F-605F-544F-92E3-9453CC563ADF}" type="parTrans" cxnId="{22213C76-5C9E-DC43-992F-2EA7B1CBA3BD}">
      <dgm:prSet/>
      <dgm:spPr/>
      <dgm:t>
        <a:bodyPr/>
        <a:lstStyle/>
        <a:p>
          <a:endParaRPr lang="nb-NO"/>
        </a:p>
      </dgm:t>
    </dgm:pt>
    <dgm:pt modelId="{DC37F073-4D84-3143-A3ED-B420C1C10653}" type="sibTrans" cxnId="{22213C76-5C9E-DC43-992F-2EA7B1CBA3BD}">
      <dgm:prSet/>
      <dgm:spPr/>
      <dgm:t>
        <a:bodyPr/>
        <a:lstStyle/>
        <a:p>
          <a:endParaRPr lang="nb-NO"/>
        </a:p>
      </dgm:t>
    </dgm:pt>
    <dgm:pt modelId="{DB65878B-59DF-9747-A124-FDBA380AC112}">
      <dgm:prSet/>
      <dgm:spPr/>
      <dgm:t>
        <a:bodyPr/>
        <a:lstStyle/>
        <a:p>
          <a:r>
            <a:rPr lang="nb-NO" dirty="0"/>
            <a:t>Nasjonale samlinger nettverk for tillitsvalgte </a:t>
          </a:r>
        </a:p>
      </dgm:t>
    </dgm:pt>
    <dgm:pt modelId="{86B458E7-7065-CE45-9506-42860F3F8C2D}" type="parTrans" cxnId="{214148F5-2E99-7F42-AA7D-D77E4EA1E58D}">
      <dgm:prSet/>
      <dgm:spPr/>
      <dgm:t>
        <a:bodyPr/>
        <a:lstStyle/>
        <a:p>
          <a:endParaRPr lang="nb-NO"/>
        </a:p>
      </dgm:t>
    </dgm:pt>
    <dgm:pt modelId="{ED766DDC-508F-8243-B95C-47E02F4A1779}" type="sibTrans" cxnId="{214148F5-2E99-7F42-AA7D-D77E4EA1E58D}">
      <dgm:prSet/>
      <dgm:spPr/>
      <dgm:t>
        <a:bodyPr/>
        <a:lstStyle/>
        <a:p>
          <a:endParaRPr lang="nb-NO"/>
        </a:p>
      </dgm:t>
    </dgm:pt>
    <dgm:pt modelId="{99E3954B-E889-BE47-ABF2-C3C03D1F0687}">
      <dgm:prSet/>
      <dgm:spPr/>
      <dgm:t>
        <a:bodyPr/>
        <a:lstStyle/>
        <a:p>
          <a:r>
            <a:rPr lang="nb-NO" dirty="0"/>
            <a:t>Lokale faglige og karrierefremmede arrangement</a:t>
          </a:r>
        </a:p>
      </dgm:t>
    </dgm:pt>
    <dgm:pt modelId="{BED3628A-A437-2241-9698-8EBC9A3AABEF}" type="parTrans" cxnId="{27FFE208-0841-3341-945E-620675FE3C4D}">
      <dgm:prSet/>
      <dgm:spPr/>
      <dgm:t>
        <a:bodyPr/>
        <a:lstStyle/>
        <a:p>
          <a:endParaRPr lang="nb-NO"/>
        </a:p>
      </dgm:t>
    </dgm:pt>
    <dgm:pt modelId="{2CFF30AC-0411-3441-8271-AAB2172C8BA4}" type="sibTrans" cxnId="{27FFE208-0841-3341-945E-620675FE3C4D}">
      <dgm:prSet/>
      <dgm:spPr/>
      <dgm:t>
        <a:bodyPr/>
        <a:lstStyle/>
        <a:p>
          <a:endParaRPr lang="nb-NO"/>
        </a:p>
      </dgm:t>
    </dgm:pt>
    <dgm:pt modelId="{4EA2B8E9-6620-DB4E-BE2D-1285541024B9}">
      <dgm:prSet/>
      <dgm:spPr/>
      <dgm:t>
        <a:bodyPr/>
        <a:lstStyle/>
        <a:p>
          <a:r>
            <a:rPr lang="nb-NO"/>
            <a:t>Opplæringsmoduler for tillistvalgte</a:t>
          </a:r>
          <a:endParaRPr lang="nb-NO" dirty="0"/>
        </a:p>
      </dgm:t>
    </dgm:pt>
    <dgm:pt modelId="{B8E73D81-39ED-844D-8092-636F03977A61}" type="parTrans" cxnId="{2EEC3889-83A7-854D-AD4B-D42A2B22C308}">
      <dgm:prSet/>
      <dgm:spPr/>
      <dgm:t>
        <a:bodyPr/>
        <a:lstStyle/>
        <a:p>
          <a:endParaRPr lang="nb-NO"/>
        </a:p>
      </dgm:t>
    </dgm:pt>
    <dgm:pt modelId="{0EACDBD1-DE82-8E40-9E0E-B2EDC710E089}" type="sibTrans" cxnId="{2EEC3889-83A7-854D-AD4B-D42A2B22C308}">
      <dgm:prSet/>
      <dgm:spPr/>
      <dgm:t>
        <a:bodyPr/>
        <a:lstStyle/>
        <a:p>
          <a:endParaRPr lang="nb-NO"/>
        </a:p>
      </dgm:t>
    </dgm:pt>
    <dgm:pt modelId="{3E2B0A42-B85E-DA4A-941D-FB20704325A9}">
      <dgm:prSet/>
      <dgm:spPr/>
      <dgm:t>
        <a:bodyPr/>
        <a:lstStyle/>
        <a:p>
          <a:r>
            <a:rPr lang="nb-NO" dirty="0"/>
            <a:t>Lov og tariffarbeid og akademikerrepresentasjon</a:t>
          </a:r>
        </a:p>
      </dgm:t>
    </dgm:pt>
    <dgm:pt modelId="{7D94E03E-DEBC-8344-A97A-AEC4558F5D79}" type="parTrans" cxnId="{D049AF7C-BBB7-374F-AFB8-AF23E9BF8EEE}">
      <dgm:prSet/>
      <dgm:spPr/>
      <dgm:t>
        <a:bodyPr/>
        <a:lstStyle/>
        <a:p>
          <a:endParaRPr lang="nb-NO"/>
        </a:p>
      </dgm:t>
    </dgm:pt>
    <dgm:pt modelId="{64D58A6A-69F4-884E-A0D7-84F60FF4D7DE}" type="sibTrans" cxnId="{D049AF7C-BBB7-374F-AFB8-AF23E9BF8EEE}">
      <dgm:prSet/>
      <dgm:spPr/>
      <dgm:t>
        <a:bodyPr/>
        <a:lstStyle/>
        <a:p>
          <a:endParaRPr lang="nb-NO"/>
        </a:p>
      </dgm:t>
    </dgm:pt>
    <dgm:pt modelId="{55E55DAE-AC77-0D4D-AB9A-AFB7571966D5}">
      <dgm:prSet/>
      <dgm:spPr/>
      <dgm:t>
        <a:bodyPr/>
        <a:lstStyle/>
        <a:p>
          <a:r>
            <a:rPr lang="nb-NO" dirty="0"/>
            <a:t>Kurs og samlinger for tillitsvalgte</a:t>
          </a:r>
        </a:p>
      </dgm:t>
    </dgm:pt>
    <dgm:pt modelId="{C6DA2378-CC22-F84C-9A05-91AD7FFFE7FE}" type="parTrans" cxnId="{1C21B733-DA96-2A4E-892C-3BC27A1B06E0}">
      <dgm:prSet/>
      <dgm:spPr/>
      <dgm:t>
        <a:bodyPr/>
        <a:lstStyle/>
        <a:p>
          <a:endParaRPr lang="nb-NO"/>
        </a:p>
      </dgm:t>
    </dgm:pt>
    <dgm:pt modelId="{04F11EBF-B207-0E44-9E95-811B352DDD0A}" type="sibTrans" cxnId="{1C21B733-DA96-2A4E-892C-3BC27A1B06E0}">
      <dgm:prSet/>
      <dgm:spPr/>
      <dgm:t>
        <a:bodyPr/>
        <a:lstStyle/>
        <a:p>
          <a:endParaRPr lang="nb-NO"/>
        </a:p>
      </dgm:t>
    </dgm:pt>
    <dgm:pt modelId="{C2993989-DFA3-264E-858A-73F3C0D0BAF0}">
      <dgm:prSet/>
      <dgm:spPr/>
      <dgm:t>
        <a:bodyPr/>
        <a:lstStyle/>
        <a:p>
          <a:r>
            <a:rPr lang="nb-NO" dirty="0"/>
            <a:t>Lokale synlighet </a:t>
          </a:r>
        </a:p>
      </dgm:t>
    </dgm:pt>
    <dgm:pt modelId="{246BF66D-34BA-0D4A-965B-E1B5B3AA686C}" type="parTrans" cxnId="{336B0D90-0658-5646-A7D7-78CCA368338F}">
      <dgm:prSet/>
      <dgm:spPr/>
      <dgm:t>
        <a:bodyPr/>
        <a:lstStyle/>
        <a:p>
          <a:endParaRPr lang="nb-NO"/>
        </a:p>
      </dgm:t>
    </dgm:pt>
    <dgm:pt modelId="{CB855E0C-7A6B-1147-8D48-6B71CDFC33FD}" type="sibTrans" cxnId="{336B0D90-0658-5646-A7D7-78CCA368338F}">
      <dgm:prSet/>
      <dgm:spPr/>
      <dgm:t>
        <a:bodyPr/>
        <a:lstStyle/>
        <a:p>
          <a:endParaRPr lang="nb-NO"/>
        </a:p>
      </dgm:t>
    </dgm:pt>
    <dgm:pt modelId="{2C2458BC-D704-4544-99BA-B1B349B01870}" type="pres">
      <dgm:prSet presAssocID="{41D0586B-D6F6-3045-9D01-E9037D04E637}" presName="Name0" presStyleCnt="0">
        <dgm:presLayoutVars>
          <dgm:dir/>
          <dgm:animLvl val="lvl"/>
          <dgm:resizeHandles val="exact"/>
        </dgm:presLayoutVars>
      </dgm:prSet>
      <dgm:spPr/>
    </dgm:pt>
    <dgm:pt modelId="{622F33A1-4475-464E-BD0F-8C588CCB3286}" type="pres">
      <dgm:prSet presAssocID="{294136ED-677D-4344-A018-F7D44D657F7B}" presName="boxAndChildren" presStyleCnt="0"/>
      <dgm:spPr/>
    </dgm:pt>
    <dgm:pt modelId="{1CECC445-47F0-5046-8030-DDB8FD5AFFBA}" type="pres">
      <dgm:prSet presAssocID="{294136ED-677D-4344-A018-F7D44D657F7B}" presName="parentTextBox" presStyleLbl="node1" presStyleIdx="0" presStyleCnt="3"/>
      <dgm:spPr/>
    </dgm:pt>
    <dgm:pt modelId="{CEB48ED8-BBC1-7C45-80AA-836F4E17EC97}" type="pres">
      <dgm:prSet presAssocID="{294136ED-677D-4344-A018-F7D44D657F7B}" presName="entireBox" presStyleLbl="node1" presStyleIdx="0" presStyleCnt="3"/>
      <dgm:spPr/>
    </dgm:pt>
    <dgm:pt modelId="{811CEE31-A7D5-C247-9074-2FC208B10FD0}" type="pres">
      <dgm:prSet presAssocID="{294136ED-677D-4344-A018-F7D44D657F7B}" presName="descendantBox" presStyleCnt="0"/>
      <dgm:spPr/>
    </dgm:pt>
    <dgm:pt modelId="{A90C69FD-91A5-4847-BA6C-023B075B921A}" type="pres">
      <dgm:prSet presAssocID="{EC2552EC-C1DC-A24F-A38A-376D65048869}" presName="childTextBox" presStyleLbl="fgAccFollowNode1" presStyleIdx="0" presStyleCnt="10" custScaleX="42532" custLinFactNeighborX="880" custLinFactNeighborY="-2738">
        <dgm:presLayoutVars>
          <dgm:bulletEnabled val="1"/>
        </dgm:presLayoutVars>
      </dgm:prSet>
      <dgm:spPr/>
    </dgm:pt>
    <dgm:pt modelId="{C38F982E-35F6-0447-9521-A653064D07C5}" type="pres">
      <dgm:prSet presAssocID="{39CAC336-9CBD-4D4B-86CC-6E52848ECE26}" presName="childTextBox" presStyleLbl="fgAccFollowNode1" presStyleIdx="1" presStyleCnt="10" custScaleX="55421">
        <dgm:presLayoutVars>
          <dgm:bulletEnabled val="1"/>
        </dgm:presLayoutVars>
      </dgm:prSet>
      <dgm:spPr/>
    </dgm:pt>
    <dgm:pt modelId="{DABDF2D9-F261-5D4C-A6FE-8FF9029F0923}" type="pres">
      <dgm:prSet presAssocID="{99E3954B-E889-BE47-ABF2-C3C03D1F0687}" presName="childTextBox" presStyleLbl="fgAccFollowNode1" presStyleIdx="2" presStyleCnt="10" custScaleX="66864">
        <dgm:presLayoutVars>
          <dgm:bulletEnabled val="1"/>
        </dgm:presLayoutVars>
      </dgm:prSet>
      <dgm:spPr/>
    </dgm:pt>
    <dgm:pt modelId="{8EE641CD-9392-9745-AE98-AFE715E91AC7}" type="pres">
      <dgm:prSet presAssocID="{C2993989-DFA3-264E-858A-73F3C0D0BAF0}" presName="childTextBox" presStyleLbl="fgAccFollowNode1" presStyleIdx="3" presStyleCnt="10">
        <dgm:presLayoutVars>
          <dgm:bulletEnabled val="1"/>
        </dgm:presLayoutVars>
      </dgm:prSet>
      <dgm:spPr/>
    </dgm:pt>
    <dgm:pt modelId="{2DC4AA7B-0421-2441-AC76-7A4774783E97}" type="pres">
      <dgm:prSet presAssocID="{E1815306-CE09-4945-BCAA-2B2FD1B95C18}" presName="sp" presStyleCnt="0"/>
      <dgm:spPr/>
    </dgm:pt>
    <dgm:pt modelId="{86C9C75A-A50D-FA4F-B72A-93412F52FA94}" type="pres">
      <dgm:prSet presAssocID="{53CDD1E4-CB1A-3145-81C6-29C720ECE8EB}" presName="arrowAndChildren" presStyleCnt="0"/>
      <dgm:spPr/>
    </dgm:pt>
    <dgm:pt modelId="{2EBE43C2-D282-2343-B267-2391E8C1DBB6}" type="pres">
      <dgm:prSet presAssocID="{53CDD1E4-CB1A-3145-81C6-29C720ECE8EB}" presName="parentTextArrow" presStyleLbl="node1" presStyleIdx="0" presStyleCnt="3"/>
      <dgm:spPr/>
    </dgm:pt>
    <dgm:pt modelId="{2B8FB4AA-5207-E24F-9CAB-1F281A6A5E8E}" type="pres">
      <dgm:prSet presAssocID="{53CDD1E4-CB1A-3145-81C6-29C720ECE8EB}" presName="arrow" presStyleLbl="node1" presStyleIdx="1" presStyleCnt="3" custScaleY="84777"/>
      <dgm:spPr/>
    </dgm:pt>
    <dgm:pt modelId="{15FC365D-EAD9-A44C-B783-2E5D188B0D56}" type="pres">
      <dgm:prSet presAssocID="{53CDD1E4-CB1A-3145-81C6-29C720ECE8EB}" presName="descendantArrow" presStyleCnt="0"/>
      <dgm:spPr/>
    </dgm:pt>
    <dgm:pt modelId="{B195C2F1-14DE-FA46-8684-DD6BCF1B1A76}" type="pres">
      <dgm:prSet presAssocID="{9C97B08A-1491-7946-BF75-C79BC2D6AC3A}" presName="childTextArrow" presStyleLbl="fgAccFollowNode1" presStyleIdx="4" presStyleCnt="10">
        <dgm:presLayoutVars>
          <dgm:bulletEnabled val="1"/>
        </dgm:presLayoutVars>
      </dgm:prSet>
      <dgm:spPr/>
    </dgm:pt>
    <dgm:pt modelId="{1D30AC51-453D-F648-9CD1-EEB62B3167F8}" type="pres">
      <dgm:prSet presAssocID="{55E55DAE-AC77-0D4D-AB9A-AFB7571966D5}" presName="childTextArrow" presStyleLbl="fgAccFollowNode1" presStyleIdx="5" presStyleCnt="10">
        <dgm:presLayoutVars>
          <dgm:bulletEnabled val="1"/>
        </dgm:presLayoutVars>
      </dgm:prSet>
      <dgm:spPr/>
    </dgm:pt>
    <dgm:pt modelId="{92EDE507-84BA-464C-A38D-17AD55DE74EC}" type="pres">
      <dgm:prSet presAssocID="{3E2B0A42-B85E-DA4A-941D-FB20704325A9}" presName="childTextArrow" presStyleLbl="fgAccFollowNode1" presStyleIdx="6" presStyleCnt="10">
        <dgm:presLayoutVars>
          <dgm:bulletEnabled val="1"/>
        </dgm:presLayoutVars>
      </dgm:prSet>
      <dgm:spPr/>
    </dgm:pt>
    <dgm:pt modelId="{1DA58312-A86D-CC4B-B530-9C79CD432988}" type="pres">
      <dgm:prSet presAssocID="{3085CB52-797F-3F48-8C3A-D6BD5FAA2DDA}" presName="sp" presStyleCnt="0"/>
      <dgm:spPr/>
    </dgm:pt>
    <dgm:pt modelId="{DE48140F-8BEA-2E4C-9A9B-77DBAC6BB892}" type="pres">
      <dgm:prSet presAssocID="{BEC3C333-1F9E-B145-AAFC-1437560453BC}" presName="arrowAndChildren" presStyleCnt="0"/>
      <dgm:spPr/>
    </dgm:pt>
    <dgm:pt modelId="{2677E023-BCA3-D149-AC00-EECD1264B141}" type="pres">
      <dgm:prSet presAssocID="{BEC3C333-1F9E-B145-AAFC-1437560453BC}" presName="parentTextArrow" presStyleLbl="node1" presStyleIdx="1" presStyleCnt="3"/>
      <dgm:spPr/>
    </dgm:pt>
    <dgm:pt modelId="{2F0036AD-DC0A-6640-B374-296057FF116B}" type="pres">
      <dgm:prSet presAssocID="{BEC3C333-1F9E-B145-AAFC-1437560453BC}" presName="arrow" presStyleLbl="node1" presStyleIdx="2" presStyleCnt="3"/>
      <dgm:spPr/>
    </dgm:pt>
    <dgm:pt modelId="{C2B40C3F-109B-6D4D-8CAA-57198E210174}" type="pres">
      <dgm:prSet presAssocID="{BEC3C333-1F9E-B145-AAFC-1437560453BC}" presName="descendantArrow" presStyleCnt="0"/>
      <dgm:spPr/>
    </dgm:pt>
    <dgm:pt modelId="{4797B6D2-A572-6D40-9D30-BA57B42122AC}" type="pres">
      <dgm:prSet presAssocID="{4EA2B8E9-6620-DB4E-BE2D-1285541024B9}" presName="childTextArrow" presStyleLbl="fgAccFollowNode1" presStyleIdx="7" presStyleCnt="10">
        <dgm:presLayoutVars>
          <dgm:bulletEnabled val="1"/>
        </dgm:presLayoutVars>
      </dgm:prSet>
      <dgm:spPr/>
    </dgm:pt>
    <dgm:pt modelId="{9CCBB8B3-FDCA-6D44-AA36-153B248CC5C9}" type="pres">
      <dgm:prSet presAssocID="{DB65878B-59DF-9747-A124-FDBA380AC112}" presName="childTextArrow" presStyleLbl="fgAccFollowNode1" presStyleIdx="8" presStyleCnt="10">
        <dgm:presLayoutVars>
          <dgm:bulletEnabled val="1"/>
        </dgm:presLayoutVars>
      </dgm:prSet>
      <dgm:spPr/>
    </dgm:pt>
    <dgm:pt modelId="{12608C54-1C7A-4B4A-991C-EC4C2CC94157}" type="pres">
      <dgm:prSet presAssocID="{4A61426C-D1AD-634D-BE20-E0F32291DA21}" presName="childTextArrow" presStyleLbl="fgAccFollowNode1" presStyleIdx="9" presStyleCnt="10">
        <dgm:presLayoutVars>
          <dgm:bulletEnabled val="1"/>
        </dgm:presLayoutVars>
      </dgm:prSet>
      <dgm:spPr/>
    </dgm:pt>
  </dgm:ptLst>
  <dgm:cxnLst>
    <dgm:cxn modelId="{67370602-55F5-024C-AAFE-CD8BEA9DE720}" type="presOf" srcId="{53CDD1E4-CB1A-3145-81C6-29C720ECE8EB}" destId="{2B8FB4AA-5207-E24F-9CAB-1F281A6A5E8E}" srcOrd="1" destOrd="0" presId="urn:microsoft.com/office/officeart/2005/8/layout/process4"/>
    <dgm:cxn modelId="{27FFE208-0841-3341-945E-620675FE3C4D}" srcId="{294136ED-677D-4344-A018-F7D44D657F7B}" destId="{99E3954B-E889-BE47-ABF2-C3C03D1F0687}" srcOrd="2" destOrd="0" parTransId="{BED3628A-A437-2241-9698-8EBC9A3AABEF}" sibTransId="{2CFF30AC-0411-3441-8271-AAB2172C8BA4}"/>
    <dgm:cxn modelId="{11124F0C-3B56-484D-83D7-434F106CF97D}" type="presOf" srcId="{39CAC336-9CBD-4D4B-86CC-6E52848ECE26}" destId="{C38F982E-35F6-0447-9521-A653064D07C5}" srcOrd="0" destOrd="0" presId="urn:microsoft.com/office/officeart/2005/8/layout/process4"/>
    <dgm:cxn modelId="{6472970D-23B9-204C-98D4-7148807DEB00}" type="presOf" srcId="{41D0586B-D6F6-3045-9D01-E9037D04E637}" destId="{2C2458BC-D704-4544-99BA-B1B349B01870}" srcOrd="0" destOrd="0" presId="urn:microsoft.com/office/officeart/2005/8/layout/process4"/>
    <dgm:cxn modelId="{D64D6929-A731-7E49-8C3D-E458056B0860}" type="presOf" srcId="{9C97B08A-1491-7946-BF75-C79BC2D6AC3A}" destId="{B195C2F1-14DE-FA46-8684-DD6BCF1B1A76}" srcOrd="0" destOrd="0" presId="urn:microsoft.com/office/officeart/2005/8/layout/process4"/>
    <dgm:cxn modelId="{47CB642A-7B92-E246-BE9E-C3B051E2BAC4}" srcId="{41D0586B-D6F6-3045-9D01-E9037D04E637}" destId="{BEC3C333-1F9E-B145-AAFC-1437560453BC}" srcOrd="0" destOrd="0" parTransId="{09D23B2B-1C29-3940-8C6E-534AE957B57B}" sibTransId="{3085CB52-797F-3F48-8C3A-D6BD5FAA2DDA}"/>
    <dgm:cxn modelId="{7F13822E-6F1C-044C-A68E-06D00F47E279}" type="presOf" srcId="{4EA2B8E9-6620-DB4E-BE2D-1285541024B9}" destId="{4797B6D2-A572-6D40-9D30-BA57B42122AC}" srcOrd="0" destOrd="0" presId="urn:microsoft.com/office/officeart/2005/8/layout/process4"/>
    <dgm:cxn modelId="{05DA2831-366A-4042-9737-D72B527E6BCA}" type="presOf" srcId="{294136ED-677D-4344-A018-F7D44D657F7B}" destId="{CEB48ED8-BBC1-7C45-80AA-836F4E17EC97}" srcOrd="1" destOrd="0" presId="urn:microsoft.com/office/officeart/2005/8/layout/process4"/>
    <dgm:cxn modelId="{1C21B733-DA96-2A4E-892C-3BC27A1B06E0}" srcId="{53CDD1E4-CB1A-3145-81C6-29C720ECE8EB}" destId="{55E55DAE-AC77-0D4D-AB9A-AFB7571966D5}" srcOrd="1" destOrd="0" parTransId="{C6DA2378-CC22-F84C-9A05-91AD7FFFE7FE}" sibTransId="{04F11EBF-B207-0E44-9E95-811B352DDD0A}"/>
    <dgm:cxn modelId="{1BD04839-1795-464B-94D6-AE8DE64A2C10}" srcId="{41D0586B-D6F6-3045-9D01-E9037D04E637}" destId="{53CDD1E4-CB1A-3145-81C6-29C720ECE8EB}" srcOrd="1" destOrd="0" parTransId="{613E4CBF-5011-D34B-810E-9E146B4AF5E5}" sibTransId="{E1815306-CE09-4945-BCAA-2B2FD1B95C18}"/>
    <dgm:cxn modelId="{9B427A3E-1078-CA48-895C-9793533D10C9}" type="presOf" srcId="{53CDD1E4-CB1A-3145-81C6-29C720ECE8EB}" destId="{2EBE43C2-D282-2343-B267-2391E8C1DBB6}" srcOrd="0" destOrd="0" presId="urn:microsoft.com/office/officeart/2005/8/layout/process4"/>
    <dgm:cxn modelId="{A787B65F-27E2-8C47-9201-B9E19E947C44}" type="presOf" srcId="{99E3954B-E889-BE47-ABF2-C3C03D1F0687}" destId="{DABDF2D9-F261-5D4C-A6FE-8FF9029F0923}" srcOrd="0" destOrd="0" presId="urn:microsoft.com/office/officeart/2005/8/layout/process4"/>
    <dgm:cxn modelId="{184C8E63-02DD-F64E-BFD5-B774EB9C7D38}" type="presOf" srcId="{3E2B0A42-B85E-DA4A-941D-FB20704325A9}" destId="{92EDE507-84BA-464C-A38D-17AD55DE74EC}" srcOrd="0" destOrd="0" presId="urn:microsoft.com/office/officeart/2005/8/layout/process4"/>
    <dgm:cxn modelId="{3CF5C64A-D67C-774E-8305-B889C6927065}" srcId="{41D0586B-D6F6-3045-9D01-E9037D04E637}" destId="{294136ED-677D-4344-A018-F7D44D657F7B}" srcOrd="2" destOrd="0" parTransId="{820B191A-4CCF-974F-A4EC-8E6A8E9C770F}" sibTransId="{623BEBF5-72F8-0848-8B3F-C958D0B7842D}"/>
    <dgm:cxn modelId="{BBBC234F-0F33-0140-A79E-510B7569753A}" type="presOf" srcId="{BEC3C333-1F9E-B145-AAFC-1437560453BC}" destId="{2F0036AD-DC0A-6640-B374-296057FF116B}" srcOrd="1" destOrd="0" presId="urn:microsoft.com/office/officeart/2005/8/layout/process4"/>
    <dgm:cxn modelId="{50217753-25DE-3843-A8E9-D2414040B82C}" type="presOf" srcId="{EC2552EC-C1DC-A24F-A38A-376D65048869}" destId="{A90C69FD-91A5-4847-BA6C-023B075B921A}" srcOrd="0" destOrd="0" presId="urn:microsoft.com/office/officeart/2005/8/layout/process4"/>
    <dgm:cxn modelId="{5B986974-0315-0347-9CD6-BFCAB6550AF2}" srcId="{294136ED-677D-4344-A018-F7D44D657F7B}" destId="{EC2552EC-C1DC-A24F-A38A-376D65048869}" srcOrd="0" destOrd="0" parTransId="{2B9BFB19-6F37-1440-8CC1-2BCDE26C5372}" sibTransId="{4C99D49A-94AC-C540-BF23-A1CBFBB3CE1D}"/>
    <dgm:cxn modelId="{22213C76-5C9E-DC43-992F-2EA7B1CBA3BD}" srcId="{294136ED-677D-4344-A018-F7D44D657F7B}" destId="{39CAC336-9CBD-4D4B-86CC-6E52848ECE26}" srcOrd="1" destOrd="0" parTransId="{866B8A5F-605F-544F-92E3-9453CC563ADF}" sibTransId="{DC37F073-4D84-3143-A3ED-B420C1C10653}"/>
    <dgm:cxn modelId="{BF218356-D813-134B-B7B7-B14899F6B835}" type="presOf" srcId="{DB65878B-59DF-9747-A124-FDBA380AC112}" destId="{9CCBB8B3-FDCA-6D44-AA36-153B248CC5C9}" srcOrd="0" destOrd="0" presId="urn:microsoft.com/office/officeart/2005/8/layout/process4"/>
    <dgm:cxn modelId="{B234EB59-5CC4-2F42-A2C1-B3B8AF2EC3BA}" type="presOf" srcId="{C2993989-DFA3-264E-858A-73F3C0D0BAF0}" destId="{8EE641CD-9392-9745-AE98-AFE715E91AC7}" srcOrd="0" destOrd="0" presId="urn:microsoft.com/office/officeart/2005/8/layout/process4"/>
    <dgm:cxn modelId="{D049AF7C-BBB7-374F-AFB8-AF23E9BF8EEE}" srcId="{53CDD1E4-CB1A-3145-81C6-29C720ECE8EB}" destId="{3E2B0A42-B85E-DA4A-941D-FB20704325A9}" srcOrd="2" destOrd="0" parTransId="{7D94E03E-DEBC-8344-A97A-AEC4558F5D79}" sibTransId="{64D58A6A-69F4-884E-A0D7-84F60FF4D7DE}"/>
    <dgm:cxn modelId="{2EEC3889-83A7-854D-AD4B-D42A2B22C308}" srcId="{BEC3C333-1F9E-B145-AAFC-1437560453BC}" destId="{4EA2B8E9-6620-DB4E-BE2D-1285541024B9}" srcOrd="0" destOrd="0" parTransId="{B8E73D81-39ED-844D-8092-636F03977A61}" sibTransId="{0EACDBD1-DE82-8E40-9E0E-B2EDC710E089}"/>
    <dgm:cxn modelId="{336B0D90-0658-5646-A7D7-78CCA368338F}" srcId="{294136ED-677D-4344-A018-F7D44D657F7B}" destId="{C2993989-DFA3-264E-858A-73F3C0D0BAF0}" srcOrd="3" destOrd="0" parTransId="{246BF66D-34BA-0D4A-965B-E1B5B3AA686C}" sibTransId="{CB855E0C-7A6B-1147-8D48-6B71CDFC33FD}"/>
    <dgm:cxn modelId="{7BAC34A7-584C-E444-8600-F03D96C68418}" type="presOf" srcId="{BEC3C333-1F9E-B145-AAFC-1437560453BC}" destId="{2677E023-BCA3-D149-AC00-EECD1264B141}" srcOrd="0" destOrd="0" presId="urn:microsoft.com/office/officeart/2005/8/layout/process4"/>
    <dgm:cxn modelId="{EB7DBDAD-639E-1741-A812-D68C1F8DB107}" srcId="{53CDD1E4-CB1A-3145-81C6-29C720ECE8EB}" destId="{9C97B08A-1491-7946-BF75-C79BC2D6AC3A}" srcOrd="0" destOrd="0" parTransId="{F978FBCB-4F8F-D643-95A8-075DF535BDD3}" sibTransId="{F608CB50-55C4-D641-A460-D90339D43724}"/>
    <dgm:cxn modelId="{8A0EC9BE-8FF6-BD4E-B7E0-1E1533866789}" type="presOf" srcId="{4A61426C-D1AD-634D-BE20-E0F32291DA21}" destId="{12608C54-1C7A-4B4A-991C-EC4C2CC94157}" srcOrd="0" destOrd="0" presId="urn:microsoft.com/office/officeart/2005/8/layout/process4"/>
    <dgm:cxn modelId="{6EDC88C3-685E-514F-86A9-0222D96A9854}" type="presOf" srcId="{55E55DAE-AC77-0D4D-AB9A-AFB7571966D5}" destId="{1D30AC51-453D-F648-9CD1-EEB62B3167F8}" srcOrd="0" destOrd="0" presId="urn:microsoft.com/office/officeart/2005/8/layout/process4"/>
    <dgm:cxn modelId="{C0B6B5DB-F2DA-8943-B94A-0333016F332E}" srcId="{BEC3C333-1F9E-B145-AAFC-1437560453BC}" destId="{4A61426C-D1AD-634D-BE20-E0F32291DA21}" srcOrd="2" destOrd="0" parTransId="{91558E57-3209-E54E-824E-E157898EEE44}" sibTransId="{E025D526-A86D-3148-AB71-3AD277A949F1}"/>
    <dgm:cxn modelId="{5F371DE9-CFDA-5641-8FD9-AC4C2B3BE202}" type="presOf" srcId="{294136ED-677D-4344-A018-F7D44D657F7B}" destId="{1CECC445-47F0-5046-8030-DDB8FD5AFFBA}" srcOrd="0" destOrd="0" presId="urn:microsoft.com/office/officeart/2005/8/layout/process4"/>
    <dgm:cxn modelId="{214148F5-2E99-7F42-AA7D-D77E4EA1E58D}" srcId="{BEC3C333-1F9E-B145-AAFC-1437560453BC}" destId="{DB65878B-59DF-9747-A124-FDBA380AC112}" srcOrd="1" destOrd="0" parTransId="{86B458E7-7065-CE45-9506-42860F3F8C2D}" sibTransId="{ED766DDC-508F-8243-B95C-47E02F4A1779}"/>
    <dgm:cxn modelId="{F9D7C291-8E11-D442-8B59-F191472952D8}" type="presParOf" srcId="{2C2458BC-D704-4544-99BA-B1B349B01870}" destId="{622F33A1-4475-464E-BD0F-8C588CCB3286}" srcOrd="0" destOrd="0" presId="urn:microsoft.com/office/officeart/2005/8/layout/process4"/>
    <dgm:cxn modelId="{58367A8D-2DCE-3E4E-AD8F-A2D78187AC22}" type="presParOf" srcId="{622F33A1-4475-464E-BD0F-8C588CCB3286}" destId="{1CECC445-47F0-5046-8030-DDB8FD5AFFBA}" srcOrd="0" destOrd="0" presId="urn:microsoft.com/office/officeart/2005/8/layout/process4"/>
    <dgm:cxn modelId="{4D5ECECE-79C5-B940-8450-1CA3D6C61C46}" type="presParOf" srcId="{622F33A1-4475-464E-BD0F-8C588CCB3286}" destId="{CEB48ED8-BBC1-7C45-80AA-836F4E17EC97}" srcOrd="1" destOrd="0" presId="urn:microsoft.com/office/officeart/2005/8/layout/process4"/>
    <dgm:cxn modelId="{904B072A-2508-EB4C-B9FD-6D16BD22F0DC}" type="presParOf" srcId="{622F33A1-4475-464E-BD0F-8C588CCB3286}" destId="{811CEE31-A7D5-C247-9074-2FC208B10FD0}" srcOrd="2" destOrd="0" presId="urn:microsoft.com/office/officeart/2005/8/layout/process4"/>
    <dgm:cxn modelId="{8E7E6797-B17F-3B42-BC69-1FDDB5CA9EBD}" type="presParOf" srcId="{811CEE31-A7D5-C247-9074-2FC208B10FD0}" destId="{A90C69FD-91A5-4847-BA6C-023B075B921A}" srcOrd="0" destOrd="0" presId="urn:microsoft.com/office/officeart/2005/8/layout/process4"/>
    <dgm:cxn modelId="{AA9A094B-EE54-B04E-BC62-A233A3BD4FBD}" type="presParOf" srcId="{811CEE31-A7D5-C247-9074-2FC208B10FD0}" destId="{C38F982E-35F6-0447-9521-A653064D07C5}" srcOrd="1" destOrd="0" presId="urn:microsoft.com/office/officeart/2005/8/layout/process4"/>
    <dgm:cxn modelId="{E7C2714A-A301-5044-B69C-57C23742991C}" type="presParOf" srcId="{811CEE31-A7D5-C247-9074-2FC208B10FD0}" destId="{DABDF2D9-F261-5D4C-A6FE-8FF9029F0923}" srcOrd="2" destOrd="0" presId="urn:microsoft.com/office/officeart/2005/8/layout/process4"/>
    <dgm:cxn modelId="{F544A97E-9912-C34A-B97D-36CB430315DA}" type="presParOf" srcId="{811CEE31-A7D5-C247-9074-2FC208B10FD0}" destId="{8EE641CD-9392-9745-AE98-AFE715E91AC7}" srcOrd="3" destOrd="0" presId="urn:microsoft.com/office/officeart/2005/8/layout/process4"/>
    <dgm:cxn modelId="{CA5E2EAA-4C09-894D-A62F-AFC23F03278A}" type="presParOf" srcId="{2C2458BC-D704-4544-99BA-B1B349B01870}" destId="{2DC4AA7B-0421-2441-AC76-7A4774783E97}" srcOrd="1" destOrd="0" presId="urn:microsoft.com/office/officeart/2005/8/layout/process4"/>
    <dgm:cxn modelId="{CBD27BB7-09CF-2E44-8AFA-ECD144217E00}" type="presParOf" srcId="{2C2458BC-D704-4544-99BA-B1B349B01870}" destId="{86C9C75A-A50D-FA4F-B72A-93412F52FA94}" srcOrd="2" destOrd="0" presId="urn:microsoft.com/office/officeart/2005/8/layout/process4"/>
    <dgm:cxn modelId="{C461AE66-9239-4846-AD7E-4E19E91614B2}" type="presParOf" srcId="{86C9C75A-A50D-FA4F-B72A-93412F52FA94}" destId="{2EBE43C2-D282-2343-B267-2391E8C1DBB6}" srcOrd="0" destOrd="0" presId="urn:microsoft.com/office/officeart/2005/8/layout/process4"/>
    <dgm:cxn modelId="{738DAB76-F018-DE43-ADE4-B87A000FB3E5}" type="presParOf" srcId="{86C9C75A-A50D-FA4F-B72A-93412F52FA94}" destId="{2B8FB4AA-5207-E24F-9CAB-1F281A6A5E8E}" srcOrd="1" destOrd="0" presId="urn:microsoft.com/office/officeart/2005/8/layout/process4"/>
    <dgm:cxn modelId="{9860358B-F8EE-934B-9277-3B9D1C3C2B97}" type="presParOf" srcId="{86C9C75A-A50D-FA4F-B72A-93412F52FA94}" destId="{15FC365D-EAD9-A44C-B783-2E5D188B0D56}" srcOrd="2" destOrd="0" presId="urn:microsoft.com/office/officeart/2005/8/layout/process4"/>
    <dgm:cxn modelId="{B91A21F9-258B-0040-87D5-70FCDB6774D3}" type="presParOf" srcId="{15FC365D-EAD9-A44C-B783-2E5D188B0D56}" destId="{B195C2F1-14DE-FA46-8684-DD6BCF1B1A76}" srcOrd="0" destOrd="0" presId="urn:microsoft.com/office/officeart/2005/8/layout/process4"/>
    <dgm:cxn modelId="{514FAF72-EFEE-9B46-94DE-92A1A52CA44F}" type="presParOf" srcId="{15FC365D-EAD9-A44C-B783-2E5D188B0D56}" destId="{1D30AC51-453D-F648-9CD1-EEB62B3167F8}" srcOrd="1" destOrd="0" presId="urn:microsoft.com/office/officeart/2005/8/layout/process4"/>
    <dgm:cxn modelId="{8DF36378-EE8D-0E44-93B1-B3A6ECFB1F71}" type="presParOf" srcId="{15FC365D-EAD9-A44C-B783-2E5D188B0D56}" destId="{92EDE507-84BA-464C-A38D-17AD55DE74EC}" srcOrd="2" destOrd="0" presId="urn:microsoft.com/office/officeart/2005/8/layout/process4"/>
    <dgm:cxn modelId="{37F960E7-17D7-FB46-A0B1-851CE704CFBF}" type="presParOf" srcId="{2C2458BC-D704-4544-99BA-B1B349B01870}" destId="{1DA58312-A86D-CC4B-B530-9C79CD432988}" srcOrd="3" destOrd="0" presId="urn:microsoft.com/office/officeart/2005/8/layout/process4"/>
    <dgm:cxn modelId="{B7BEB125-2734-E642-B5D3-184A83935E0A}" type="presParOf" srcId="{2C2458BC-D704-4544-99BA-B1B349B01870}" destId="{DE48140F-8BEA-2E4C-9A9B-77DBAC6BB892}" srcOrd="4" destOrd="0" presId="urn:microsoft.com/office/officeart/2005/8/layout/process4"/>
    <dgm:cxn modelId="{A9852684-9558-4340-8CE2-F0AA8C9E582F}" type="presParOf" srcId="{DE48140F-8BEA-2E4C-9A9B-77DBAC6BB892}" destId="{2677E023-BCA3-D149-AC00-EECD1264B141}" srcOrd="0" destOrd="0" presId="urn:microsoft.com/office/officeart/2005/8/layout/process4"/>
    <dgm:cxn modelId="{EB10CE22-1D43-C246-B78C-0844C11D512E}" type="presParOf" srcId="{DE48140F-8BEA-2E4C-9A9B-77DBAC6BB892}" destId="{2F0036AD-DC0A-6640-B374-296057FF116B}" srcOrd="1" destOrd="0" presId="urn:microsoft.com/office/officeart/2005/8/layout/process4"/>
    <dgm:cxn modelId="{78E8711C-E76F-2145-9FE8-7C51D39884FE}" type="presParOf" srcId="{DE48140F-8BEA-2E4C-9A9B-77DBAC6BB892}" destId="{C2B40C3F-109B-6D4D-8CAA-57198E210174}" srcOrd="2" destOrd="0" presId="urn:microsoft.com/office/officeart/2005/8/layout/process4"/>
    <dgm:cxn modelId="{631C4EC2-6728-8942-B882-D4D126DF4FE2}" type="presParOf" srcId="{C2B40C3F-109B-6D4D-8CAA-57198E210174}" destId="{4797B6D2-A572-6D40-9D30-BA57B42122AC}" srcOrd="0" destOrd="0" presId="urn:microsoft.com/office/officeart/2005/8/layout/process4"/>
    <dgm:cxn modelId="{124199C5-3DBE-F84A-B0A6-AD7FA91F9AE1}" type="presParOf" srcId="{C2B40C3F-109B-6D4D-8CAA-57198E210174}" destId="{9CCBB8B3-FDCA-6D44-AA36-153B248CC5C9}" srcOrd="1" destOrd="0" presId="urn:microsoft.com/office/officeart/2005/8/layout/process4"/>
    <dgm:cxn modelId="{46141792-E64F-804C-90DF-50D8927CE30C}" type="presParOf" srcId="{C2B40C3F-109B-6D4D-8CAA-57198E210174}" destId="{12608C54-1C7A-4B4A-991C-EC4C2CC94157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48ED8-BBC1-7C45-80AA-836F4E17EC97}">
      <dsp:nvSpPr>
        <dsp:cNvPr id="0" name=""/>
        <dsp:cNvSpPr/>
      </dsp:nvSpPr>
      <dsp:spPr>
        <a:xfrm>
          <a:off x="0" y="2592127"/>
          <a:ext cx="7554790" cy="921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Fylkesavdelingene </a:t>
          </a:r>
        </a:p>
      </dsp:txBody>
      <dsp:txXfrm>
        <a:off x="0" y="2592127"/>
        <a:ext cx="7554790" cy="497630"/>
      </dsp:txXfrm>
    </dsp:sp>
    <dsp:sp modelId="{A90C69FD-91A5-4847-BA6C-023B075B921A}">
      <dsp:nvSpPr>
        <dsp:cNvPr id="0" name=""/>
        <dsp:cNvSpPr/>
      </dsp:nvSpPr>
      <dsp:spPr>
        <a:xfrm>
          <a:off x="26872" y="3059720"/>
          <a:ext cx="1212795" cy="4239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Lokale rekrutterings arrangementer  </a:t>
          </a:r>
        </a:p>
      </dsp:txBody>
      <dsp:txXfrm>
        <a:off x="26872" y="3059720"/>
        <a:ext cx="1212795" cy="423907"/>
      </dsp:txXfrm>
    </dsp:sp>
    <dsp:sp modelId="{C38F982E-35F6-0447-9521-A653064D07C5}">
      <dsp:nvSpPr>
        <dsp:cNvPr id="0" name=""/>
        <dsp:cNvSpPr/>
      </dsp:nvSpPr>
      <dsp:spPr>
        <a:xfrm>
          <a:off x="1214575" y="3071327"/>
          <a:ext cx="1580324" cy="4239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Faglige lokale  nettverk for medlemmer </a:t>
          </a:r>
          <a:r>
            <a:rPr lang="nb-NO" sz="1000" kern="1200"/>
            <a:t>og tillitsvalgte  </a:t>
          </a:r>
          <a:endParaRPr lang="nb-NO" sz="1000" kern="1200" dirty="0"/>
        </a:p>
      </dsp:txBody>
      <dsp:txXfrm>
        <a:off x="1214575" y="3071327"/>
        <a:ext cx="1580324" cy="423907"/>
      </dsp:txXfrm>
    </dsp:sp>
    <dsp:sp modelId="{DABDF2D9-F261-5D4C-A6FE-8FF9029F0923}">
      <dsp:nvSpPr>
        <dsp:cNvPr id="0" name=""/>
        <dsp:cNvSpPr/>
      </dsp:nvSpPr>
      <dsp:spPr>
        <a:xfrm>
          <a:off x="2794899" y="3071327"/>
          <a:ext cx="1906620" cy="4239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Lokale faglige og karrierefremmede arrangement</a:t>
          </a:r>
        </a:p>
      </dsp:txBody>
      <dsp:txXfrm>
        <a:off x="2794899" y="3071327"/>
        <a:ext cx="1906620" cy="423907"/>
      </dsp:txXfrm>
    </dsp:sp>
    <dsp:sp modelId="{8EE641CD-9392-9745-AE98-AFE715E91AC7}">
      <dsp:nvSpPr>
        <dsp:cNvPr id="0" name=""/>
        <dsp:cNvSpPr/>
      </dsp:nvSpPr>
      <dsp:spPr>
        <a:xfrm>
          <a:off x="4701520" y="3071327"/>
          <a:ext cx="2851490" cy="4239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Lokale synlighet </a:t>
          </a:r>
        </a:p>
      </dsp:txBody>
      <dsp:txXfrm>
        <a:off x="4701520" y="3071327"/>
        <a:ext cx="2851490" cy="423907"/>
      </dsp:txXfrm>
    </dsp:sp>
    <dsp:sp modelId="{2B8FB4AA-5207-E24F-9CAB-1F281A6A5E8E}">
      <dsp:nvSpPr>
        <dsp:cNvPr id="0" name=""/>
        <dsp:cNvSpPr/>
      </dsp:nvSpPr>
      <dsp:spPr>
        <a:xfrm rot="10800000">
          <a:off x="0" y="1404383"/>
          <a:ext cx="7554790" cy="12015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Arbeidslivsutvalget </a:t>
          </a:r>
        </a:p>
      </dsp:txBody>
      <dsp:txXfrm rot="-10800000">
        <a:off x="0" y="1404383"/>
        <a:ext cx="7554790" cy="421749"/>
      </dsp:txXfrm>
    </dsp:sp>
    <dsp:sp modelId="{B195C2F1-14DE-FA46-8684-DD6BCF1B1A76}">
      <dsp:nvSpPr>
        <dsp:cNvPr id="0" name=""/>
        <dsp:cNvSpPr/>
      </dsp:nvSpPr>
      <dsp:spPr>
        <a:xfrm>
          <a:off x="3688" y="1793985"/>
          <a:ext cx="2515804" cy="4237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Tariffkonferansen</a:t>
          </a:r>
        </a:p>
      </dsp:txBody>
      <dsp:txXfrm>
        <a:off x="3688" y="1793985"/>
        <a:ext cx="2515804" cy="423780"/>
      </dsp:txXfrm>
    </dsp:sp>
    <dsp:sp modelId="{1D30AC51-453D-F648-9CD1-EEB62B3167F8}">
      <dsp:nvSpPr>
        <dsp:cNvPr id="0" name=""/>
        <dsp:cNvSpPr/>
      </dsp:nvSpPr>
      <dsp:spPr>
        <a:xfrm>
          <a:off x="2519492" y="1793985"/>
          <a:ext cx="2515804" cy="4237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Kurs og samlinger for tillitsvalgte</a:t>
          </a:r>
        </a:p>
      </dsp:txBody>
      <dsp:txXfrm>
        <a:off x="2519492" y="1793985"/>
        <a:ext cx="2515804" cy="423780"/>
      </dsp:txXfrm>
    </dsp:sp>
    <dsp:sp modelId="{92EDE507-84BA-464C-A38D-17AD55DE74EC}">
      <dsp:nvSpPr>
        <dsp:cNvPr id="0" name=""/>
        <dsp:cNvSpPr/>
      </dsp:nvSpPr>
      <dsp:spPr>
        <a:xfrm>
          <a:off x="5035297" y="1793985"/>
          <a:ext cx="2515804" cy="4237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Lov og tariffarbeid og akademikerrepresentasjon</a:t>
          </a:r>
        </a:p>
      </dsp:txBody>
      <dsp:txXfrm>
        <a:off x="5035297" y="1793985"/>
        <a:ext cx="2515804" cy="423780"/>
      </dsp:txXfrm>
    </dsp:sp>
    <dsp:sp modelId="{2F0036AD-DC0A-6640-B374-296057FF116B}">
      <dsp:nvSpPr>
        <dsp:cNvPr id="0" name=""/>
        <dsp:cNvSpPr/>
      </dsp:nvSpPr>
      <dsp:spPr>
        <a:xfrm rot="10800000">
          <a:off x="0" y="880"/>
          <a:ext cx="7554790" cy="141732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Sekretariatet- nasjonalt </a:t>
          </a:r>
        </a:p>
      </dsp:txBody>
      <dsp:txXfrm rot="-10800000">
        <a:off x="0" y="880"/>
        <a:ext cx="7554790" cy="497481"/>
      </dsp:txXfrm>
    </dsp:sp>
    <dsp:sp modelId="{4797B6D2-A572-6D40-9D30-BA57B42122AC}">
      <dsp:nvSpPr>
        <dsp:cNvPr id="0" name=""/>
        <dsp:cNvSpPr/>
      </dsp:nvSpPr>
      <dsp:spPr>
        <a:xfrm>
          <a:off x="3688" y="498361"/>
          <a:ext cx="2515804" cy="4237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Opplæringsmoduler for tillistvalgte</a:t>
          </a:r>
          <a:endParaRPr lang="nb-NO" sz="1000" kern="1200" dirty="0"/>
        </a:p>
      </dsp:txBody>
      <dsp:txXfrm>
        <a:off x="3688" y="498361"/>
        <a:ext cx="2515804" cy="423780"/>
      </dsp:txXfrm>
    </dsp:sp>
    <dsp:sp modelId="{9CCBB8B3-FDCA-6D44-AA36-153B248CC5C9}">
      <dsp:nvSpPr>
        <dsp:cNvPr id="0" name=""/>
        <dsp:cNvSpPr/>
      </dsp:nvSpPr>
      <dsp:spPr>
        <a:xfrm>
          <a:off x="2519492" y="498361"/>
          <a:ext cx="2515804" cy="4237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Nasjonale samlinger nettverk for tillitsvalgte </a:t>
          </a:r>
        </a:p>
      </dsp:txBody>
      <dsp:txXfrm>
        <a:off x="2519492" y="498361"/>
        <a:ext cx="2515804" cy="423780"/>
      </dsp:txXfrm>
    </dsp:sp>
    <dsp:sp modelId="{12608C54-1C7A-4B4A-991C-EC4C2CC94157}">
      <dsp:nvSpPr>
        <dsp:cNvPr id="0" name=""/>
        <dsp:cNvSpPr/>
      </dsp:nvSpPr>
      <dsp:spPr>
        <a:xfrm>
          <a:off x="5035297" y="498361"/>
          <a:ext cx="2515804" cy="4237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Karriere og Faglige</a:t>
          </a:r>
          <a:r>
            <a:rPr lang="nb-NO" sz="1000" kern="1200" baseline="0" dirty="0"/>
            <a:t> medlemstilbud </a:t>
          </a:r>
          <a:endParaRPr lang="nb-NO" sz="1000" kern="1200" dirty="0"/>
        </a:p>
      </dsp:txBody>
      <dsp:txXfrm>
        <a:off x="5035297" y="498361"/>
        <a:ext cx="2515804" cy="423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B55A3-D280-4BD6-BD8A-409E0766C26A}" type="datetimeFigureOut">
              <a:rPr lang="nb-NO" smtClean="0"/>
              <a:t>07.12.2021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58C1C-3F98-4FED-8259-5F10BB937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171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58C1C-3F98-4FED-8259-5F10BB9371D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303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10" name="Rettvinklet trekant 9"/>
          <p:cNvSpPr>
            <a:spLocks/>
          </p:cNvSpPr>
          <p:nvPr userDrawn="1"/>
        </p:nvSpPr>
        <p:spPr>
          <a:xfrm rot="16200000">
            <a:off x="3796200" y="-202712"/>
            <a:ext cx="3913200" cy="6782400"/>
          </a:xfrm>
          <a:prstGeom prst="rtTriangle">
            <a:avLst/>
          </a:prstGeom>
          <a:solidFill>
            <a:srgbClr val="C029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126" y="1332167"/>
            <a:ext cx="6480810" cy="1980248"/>
          </a:xfrm>
        </p:spPr>
        <p:txBody>
          <a:bodyPr wrap="square" anchor="t">
            <a:noAutofit/>
          </a:bodyPr>
          <a:lstStyle>
            <a:lvl1pPr algn="l">
              <a:lnSpc>
                <a:spcPts val="5000"/>
              </a:lnSpc>
              <a:defRPr sz="4600" b="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126" y="3510439"/>
            <a:ext cx="6480810" cy="179536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>
                <a:solidFill>
                  <a:schemeClr val="lt1"/>
                </a:solidFill>
              </a:defRPr>
            </a:lvl1pPr>
            <a:lvl2pPr marL="457173" indent="0" algn="ctr">
              <a:buNone/>
              <a:defRPr sz="1999"/>
            </a:lvl2pPr>
            <a:lvl3pPr marL="914347" indent="0" algn="ctr">
              <a:buNone/>
              <a:defRPr sz="1799"/>
            </a:lvl3pPr>
            <a:lvl4pPr marL="1371519" indent="0" algn="ctr">
              <a:buNone/>
              <a:defRPr sz="1599"/>
            </a:lvl4pPr>
            <a:lvl5pPr marL="1828693" indent="0" algn="ctr">
              <a:buNone/>
              <a:defRPr sz="1599"/>
            </a:lvl5pPr>
            <a:lvl6pPr marL="2285866" indent="0" algn="ctr">
              <a:buNone/>
              <a:defRPr sz="1599"/>
            </a:lvl6pPr>
            <a:lvl7pPr marL="2743040" indent="0" algn="ctr">
              <a:buNone/>
              <a:defRPr sz="1599"/>
            </a:lvl7pPr>
            <a:lvl8pPr marL="3200213" indent="0" algn="ctr">
              <a:buNone/>
              <a:defRPr sz="1599"/>
            </a:lvl8pPr>
            <a:lvl9pPr marL="3657387" indent="0" algn="ctr">
              <a:buNone/>
              <a:defRPr sz="1599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126" y="3705427"/>
            <a:ext cx="2057400" cy="184666"/>
          </a:xfrm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6882" y="504063"/>
            <a:ext cx="1295403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94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iagram 6"/>
          <p:cNvSpPr>
            <a:spLocks noGrp="1"/>
          </p:cNvSpPr>
          <p:nvPr>
            <p:ph type="chart" sz="quarter" idx="14"/>
          </p:nvPr>
        </p:nvSpPr>
        <p:spPr>
          <a:xfrm>
            <a:off x="4669785" y="1188149"/>
            <a:ext cx="3798474" cy="2420039"/>
          </a:xfrm>
          <a:noFill/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478" y="2052257"/>
            <a:ext cx="3420428" cy="154819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79478" y="1260156"/>
            <a:ext cx="3441065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4" name="Plassholder for lysbildenumm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5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879478" y="3870484"/>
            <a:ext cx="7154863" cy="153888"/>
          </a:xfrm>
        </p:spPr>
        <p:txBody>
          <a:bodyPr wrap="square">
            <a:sp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1"/>
            </a:lvl1pPr>
          </a:lstStyle>
          <a:p>
            <a:pPr lvl="0"/>
            <a:r>
              <a:rPr lang="nb-NO" dirty="0" err="1"/>
              <a:t>Footerheading</a:t>
            </a:r>
            <a:endParaRPr lang="nb-NO" dirty="0"/>
          </a:p>
        </p:txBody>
      </p:sp>
      <p:sp>
        <p:nvSpPr>
          <p:cNvPr id="16" name="Plassholder f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879478" y="4024372"/>
            <a:ext cx="7154863" cy="540068"/>
          </a:xfrm>
        </p:spPr>
        <p:txBody>
          <a:bodyPr wrap="square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0"/>
            </a:lvl1pPr>
          </a:lstStyle>
          <a:p>
            <a:pPr lvl="0"/>
            <a:r>
              <a:rPr lang="nb-NO" dirty="0" err="1"/>
              <a:t>Footer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899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475" y="2052257"/>
            <a:ext cx="3330416" cy="24123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79475" y="1260156"/>
            <a:ext cx="3330416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0" name="Plassholder for bilde 3"/>
          <p:cNvSpPr>
            <a:spLocks noGrp="1"/>
          </p:cNvSpPr>
          <p:nvPr>
            <p:ph type="pic" sz="quarter" idx="15"/>
          </p:nvPr>
        </p:nvSpPr>
        <p:spPr>
          <a:xfrm>
            <a:off x="4669785" y="1188149"/>
            <a:ext cx="3121590" cy="3114389"/>
          </a:xfrm>
          <a:prstGeom prst="rect">
            <a:avLst/>
          </a:prstGeom>
          <a:solidFill>
            <a:srgbClr val="E6E6E6"/>
          </a:solidFill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52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3"/>
          <p:cNvSpPr>
            <a:spLocks noGrp="1"/>
          </p:cNvSpPr>
          <p:nvPr>
            <p:ph type="pic" sz="quarter" idx="15"/>
          </p:nvPr>
        </p:nvSpPr>
        <p:spPr>
          <a:xfrm>
            <a:off x="684086" y="918115"/>
            <a:ext cx="7776973" cy="3600450"/>
          </a:xfrm>
          <a:prstGeom prst="rect">
            <a:avLst/>
          </a:prstGeom>
          <a:solidFill>
            <a:srgbClr val="E6E6E6"/>
          </a:solidFill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319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>
          <a:xfrm>
            <a:off x="4644580" y="630079"/>
            <a:ext cx="3132392" cy="374446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/>
          </a:p>
        </p:txBody>
      </p:sp>
      <p:sp>
        <p:nvSpPr>
          <p:cNvPr id="9" name="Rektangel 8"/>
          <p:cNvSpPr/>
          <p:nvPr userDrawn="1"/>
        </p:nvSpPr>
        <p:spPr>
          <a:xfrm>
            <a:off x="1278160" y="630079"/>
            <a:ext cx="3132392" cy="374446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Plassholder for innhold 11"/>
          <p:cNvSpPr>
            <a:spLocks noGrp="1"/>
          </p:cNvSpPr>
          <p:nvPr>
            <p:ph sz="quarter" idx="19"/>
          </p:nvPr>
        </p:nvSpPr>
        <p:spPr>
          <a:xfrm>
            <a:off x="4644580" y="630079"/>
            <a:ext cx="3132392" cy="3744468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20"/>
          </p:nvPr>
        </p:nvSpPr>
        <p:spPr>
          <a:xfrm>
            <a:off x="1278160" y="630079"/>
            <a:ext cx="3132392" cy="3744468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29761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48" y="360045"/>
            <a:ext cx="396000" cy="3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296162"/>
            <a:ext cx="6480810" cy="1800225"/>
          </a:xfrm>
        </p:spPr>
        <p:txBody>
          <a:bodyPr anchor="t">
            <a:noAutofit/>
          </a:bodyPr>
          <a:lstStyle>
            <a:lvl1pPr>
              <a:lnSpc>
                <a:spcPts val="44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045" y="4680585"/>
            <a:ext cx="2410973" cy="100584"/>
          </a:xfrm>
          <a:prstGeom prst="rect">
            <a:avLst/>
          </a:prstGeom>
        </p:spPr>
      </p:pic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3698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apittels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24040"/>
            <a:ext cx="6840855" cy="900113"/>
          </a:xfrm>
        </p:spPr>
        <p:txBody>
          <a:bodyPr/>
          <a:lstStyle>
            <a:lvl1pPr>
              <a:lnSpc>
                <a:spcPts val="3300"/>
              </a:lnSpc>
              <a:defRPr sz="30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3111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apittels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24040"/>
            <a:ext cx="6840855" cy="900113"/>
          </a:xfrm>
        </p:spPr>
        <p:txBody>
          <a:bodyPr/>
          <a:lstStyle>
            <a:lvl1pPr>
              <a:lnSpc>
                <a:spcPts val="3300"/>
              </a:lnSpc>
              <a:defRPr sz="3000" b="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48" y="360045"/>
            <a:ext cx="396000" cy="39600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045" y="4680585"/>
            <a:ext cx="2410973" cy="1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03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apittelsi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24040"/>
            <a:ext cx="6840855" cy="900113"/>
          </a:xfrm>
        </p:spPr>
        <p:txBody>
          <a:bodyPr/>
          <a:lstStyle>
            <a:lvl1pPr>
              <a:lnSpc>
                <a:spcPts val="3300"/>
              </a:lnSpc>
              <a:defRPr sz="3000" b="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48" y="360045"/>
            <a:ext cx="396000" cy="39600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045" y="4680585"/>
            <a:ext cx="2410973" cy="1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36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apittelsid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24040"/>
            <a:ext cx="6840855" cy="900113"/>
          </a:xfrm>
        </p:spPr>
        <p:txBody>
          <a:bodyPr/>
          <a:lstStyle>
            <a:lvl1pPr>
              <a:lnSpc>
                <a:spcPts val="3300"/>
              </a:lnSpc>
              <a:defRPr sz="3000" b="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48" y="360045"/>
            <a:ext cx="396000" cy="39600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045" y="4680585"/>
            <a:ext cx="2410973" cy="1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32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>
              <a:solidFill>
                <a:schemeClr val="accent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00" y="2293544"/>
            <a:ext cx="558000" cy="558000"/>
          </a:xfrm>
          <a:prstGeom prst="rect">
            <a:avLst/>
          </a:prstGeom>
        </p:spPr>
      </p:pic>
      <p:sp>
        <p:nvSpPr>
          <p:cNvPr id="5" name="Rettvinklet trekant 4"/>
          <p:cNvSpPr>
            <a:spLocks/>
          </p:cNvSpPr>
          <p:nvPr userDrawn="1"/>
        </p:nvSpPr>
        <p:spPr>
          <a:xfrm rot="16200000">
            <a:off x="3729600" y="-269312"/>
            <a:ext cx="3960000" cy="6868800"/>
          </a:xfrm>
          <a:prstGeom prst="rtTriangle">
            <a:avLst/>
          </a:prstGeom>
          <a:solidFill>
            <a:srgbClr val="7B1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</p:spTree>
    <p:extLst>
      <p:ext uri="{BB962C8B-B14F-4D97-AF65-F5344CB8AC3E}">
        <p14:creationId xmlns:p14="http://schemas.microsoft.com/office/powerpoint/2010/main" val="224908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10" name="Rettvinklet trekant 9"/>
          <p:cNvSpPr>
            <a:spLocks/>
          </p:cNvSpPr>
          <p:nvPr userDrawn="1"/>
        </p:nvSpPr>
        <p:spPr>
          <a:xfrm rot="16200000">
            <a:off x="3796200" y="-202712"/>
            <a:ext cx="3913200" cy="6782400"/>
          </a:xfrm>
          <a:prstGeom prst="rtTriangle">
            <a:avLst/>
          </a:prstGeom>
          <a:solidFill>
            <a:srgbClr val="7B1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126" y="1332167"/>
            <a:ext cx="6480810" cy="1980248"/>
          </a:xfrm>
        </p:spPr>
        <p:txBody>
          <a:bodyPr wrap="square" anchor="t">
            <a:noAutofit/>
          </a:bodyPr>
          <a:lstStyle>
            <a:lvl1pPr algn="l">
              <a:lnSpc>
                <a:spcPts val="5000"/>
              </a:lnSpc>
              <a:defRPr sz="4600" b="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126" y="3510439"/>
            <a:ext cx="6480810" cy="179536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>
                <a:solidFill>
                  <a:schemeClr val="lt1"/>
                </a:solidFill>
              </a:defRPr>
            </a:lvl1pPr>
            <a:lvl2pPr marL="457173" indent="0" algn="ctr">
              <a:buNone/>
              <a:defRPr sz="1999"/>
            </a:lvl2pPr>
            <a:lvl3pPr marL="914347" indent="0" algn="ctr">
              <a:buNone/>
              <a:defRPr sz="1799"/>
            </a:lvl3pPr>
            <a:lvl4pPr marL="1371519" indent="0" algn="ctr">
              <a:buNone/>
              <a:defRPr sz="1599"/>
            </a:lvl4pPr>
            <a:lvl5pPr marL="1828693" indent="0" algn="ctr">
              <a:buNone/>
              <a:defRPr sz="1599"/>
            </a:lvl5pPr>
            <a:lvl6pPr marL="2285866" indent="0" algn="ctr">
              <a:buNone/>
              <a:defRPr sz="1599"/>
            </a:lvl6pPr>
            <a:lvl7pPr marL="2743040" indent="0" algn="ctr">
              <a:buNone/>
              <a:defRPr sz="1599"/>
            </a:lvl7pPr>
            <a:lvl8pPr marL="3200213" indent="0" algn="ctr">
              <a:buNone/>
              <a:defRPr sz="1599"/>
            </a:lvl8pPr>
            <a:lvl9pPr marL="3657387" indent="0" algn="ctr">
              <a:buNone/>
              <a:defRPr sz="1599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126" y="3705427"/>
            <a:ext cx="2057400" cy="184666"/>
          </a:xfrm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6882" y="504063"/>
            <a:ext cx="1295403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31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>
              <a:solidFill>
                <a:schemeClr val="accent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00" y="2293544"/>
            <a:ext cx="558000" cy="558000"/>
          </a:xfrm>
          <a:prstGeom prst="rect">
            <a:avLst/>
          </a:prstGeom>
        </p:spPr>
      </p:pic>
      <p:sp>
        <p:nvSpPr>
          <p:cNvPr id="5" name="Rettvinklet trekant 4"/>
          <p:cNvSpPr>
            <a:spLocks/>
          </p:cNvSpPr>
          <p:nvPr userDrawn="1"/>
        </p:nvSpPr>
        <p:spPr>
          <a:xfrm rot="16200000">
            <a:off x="3729600" y="-269312"/>
            <a:ext cx="3960000" cy="6868800"/>
          </a:xfrm>
          <a:prstGeom prst="rtTriangle">
            <a:avLst/>
          </a:prstGeom>
          <a:solidFill>
            <a:srgbClr val="C029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</p:spTree>
    <p:extLst>
      <p:ext uri="{BB962C8B-B14F-4D97-AF65-F5344CB8AC3E}">
        <p14:creationId xmlns:p14="http://schemas.microsoft.com/office/powerpoint/2010/main" val="3817679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9" name="Rettvinklet trekant 8"/>
          <p:cNvSpPr>
            <a:spLocks/>
          </p:cNvSpPr>
          <p:nvPr userDrawn="1"/>
        </p:nvSpPr>
        <p:spPr>
          <a:xfrm rot="16200000">
            <a:off x="3729600" y="-269312"/>
            <a:ext cx="3960000" cy="6868800"/>
          </a:xfrm>
          <a:prstGeom prst="rtTriangle">
            <a:avLst/>
          </a:prstGeom>
          <a:solidFill>
            <a:srgbClr val="C029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78596" y="1551522"/>
            <a:ext cx="6586809" cy="204204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00" y="792099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76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876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352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9" name="Rettvinklet trekant 8"/>
          <p:cNvSpPr/>
          <p:nvPr userDrawn="1"/>
        </p:nvSpPr>
        <p:spPr>
          <a:xfrm rot="16200000">
            <a:off x="5184000" y="1185088"/>
            <a:ext cx="2880000" cy="5040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126" y="1332167"/>
            <a:ext cx="6480810" cy="1980248"/>
          </a:xfrm>
        </p:spPr>
        <p:txBody>
          <a:bodyPr wrap="square" anchor="t">
            <a:noAutofit/>
          </a:bodyPr>
          <a:lstStyle>
            <a:lvl1pPr algn="l">
              <a:lnSpc>
                <a:spcPts val="5000"/>
              </a:lnSpc>
              <a:defRPr sz="4600" b="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126" y="3510439"/>
            <a:ext cx="6480810" cy="179536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>
                <a:solidFill>
                  <a:schemeClr val="lt1"/>
                </a:solidFill>
              </a:defRPr>
            </a:lvl1pPr>
            <a:lvl2pPr marL="457173" indent="0" algn="ctr">
              <a:buNone/>
              <a:defRPr sz="1999"/>
            </a:lvl2pPr>
            <a:lvl3pPr marL="914347" indent="0" algn="ctr">
              <a:buNone/>
              <a:defRPr sz="1799"/>
            </a:lvl3pPr>
            <a:lvl4pPr marL="1371519" indent="0" algn="ctr">
              <a:buNone/>
              <a:defRPr sz="1599"/>
            </a:lvl4pPr>
            <a:lvl5pPr marL="1828693" indent="0" algn="ctr">
              <a:buNone/>
              <a:defRPr sz="1599"/>
            </a:lvl5pPr>
            <a:lvl6pPr marL="2285866" indent="0" algn="ctr">
              <a:buNone/>
              <a:defRPr sz="1599"/>
            </a:lvl6pPr>
            <a:lvl7pPr marL="2743040" indent="0" algn="ctr">
              <a:buNone/>
              <a:defRPr sz="1599"/>
            </a:lvl7pPr>
            <a:lvl8pPr marL="3200213" indent="0" algn="ctr">
              <a:buNone/>
              <a:defRPr sz="1599"/>
            </a:lvl8pPr>
            <a:lvl9pPr marL="3657387" indent="0" algn="ctr">
              <a:buNone/>
              <a:defRPr sz="1599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126" y="3705427"/>
            <a:ext cx="2057400" cy="184666"/>
          </a:xfrm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6882" y="504063"/>
            <a:ext cx="1295403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7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vinklet trekant 10"/>
          <p:cNvSpPr>
            <a:spLocks/>
          </p:cNvSpPr>
          <p:nvPr userDrawn="1"/>
        </p:nvSpPr>
        <p:spPr>
          <a:xfrm rot="16200000">
            <a:off x="3796200" y="-202712"/>
            <a:ext cx="3913200" cy="6782400"/>
          </a:xfrm>
          <a:prstGeom prst="rtTriangle">
            <a:avLst/>
          </a:prstGeom>
          <a:solidFill>
            <a:srgbClr val="D1D2D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126" y="1332167"/>
            <a:ext cx="6480810" cy="1980248"/>
          </a:xfrm>
        </p:spPr>
        <p:txBody>
          <a:bodyPr wrap="square" anchor="t">
            <a:noAutofit/>
          </a:bodyPr>
          <a:lstStyle>
            <a:lvl1pPr algn="l">
              <a:lnSpc>
                <a:spcPts val="5000"/>
              </a:lnSpc>
              <a:defRPr sz="4600" b="0">
                <a:solidFill>
                  <a:schemeClr val="dk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126" y="3510439"/>
            <a:ext cx="6480810" cy="179536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1pPr>
            <a:lvl2pPr marL="457173" indent="0" algn="ctr">
              <a:buNone/>
              <a:defRPr sz="1999"/>
            </a:lvl2pPr>
            <a:lvl3pPr marL="914347" indent="0" algn="ctr">
              <a:buNone/>
              <a:defRPr sz="1799"/>
            </a:lvl3pPr>
            <a:lvl4pPr marL="1371519" indent="0" algn="ctr">
              <a:buNone/>
              <a:defRPr sz="1599"/>
            </a:lvl4pPr>
            <a:lvl5pPr marL="1828693" indent="0" algn="ctr">
              <a:buNone/>
              <a:defRPr sz="1599"/>
            </a:lvl5pPr>
            <a:lvl6pPr marL="2285866" indent="0" algn="ctr">
              <a:buNone/>
              <a:defRPr sz="1599"/>
            </a:lvl6pPr>
            <a:lvl7pPr marL="2743040" indent="0" algn="ctr">
              <a:buNone/>
              <a:defRPr sz="1599"/>
            </a:lvl7pPr>
            <a:lvl8pPr marL="3200213" indent="0" algn="ctr">
              <a:buNone/>
              <a:defRPr sz="1599"/>
            </a:lvl8pPr>
            <a:lvl9pPr marL="3657387" indent="0" algn="ctr">
              <a:buNone/>
              <a:defRPr sz="1599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126" y="3705427"/>
            <a:ext cx="2057400" cy="184666"/>
          </a:xfrm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dk2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6882" y="504063"/>
            <a:ext cx="1295403" cy="82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0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82110" y="1260156"/>
            <a:ext cx="7157693" cy="540068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621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me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196" y="2052257"/>
            <a:ext cx="7155145" cy="154819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79478" y="1260156"/>
            <a:ext cx="7154863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879478" y="3870484"/>
            <a:ext cx="7154863" cy="153888"/>
          </a:xfrm>
        </p:spPr>
        <p:txBody>
          <a:bodyPr wrap="square">
            <a:sp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1"/>
            </a:lvl1pPr>
          </a:lstStyle>
          <a:p>
            <a:pPr lvl="0"/>
            <a:r>
              <a:rPr lang="nb-NO" dirty="0" err="1"/>
              <a:t>Footerheading</a:t>
            </a:r>
            <a:endParaRPr lang="nb-NO" dirty="0"/>
          </a:p>
        </p:txBody>
      </p:sp>
      <p:sp>
        <p:nvSpPr>
          <p:cNvPr id="9" name="Plassholder f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879478" y="4024372"/>
            <a:ext cx="7154863" cy="540068"/>
          </a:xfrm>
        </p:spPr>
        <p:txBody>
          <a:bodyPr wrap="square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0"/>
            </a:lvl1pPr>
          </a:lstStyle>
          <a:p>
            <a:pPr lvl="0"/>
            <a:r>
              <a:rPr lang="nb-NO" dirty="0" err="1"/>
              <a:t>Footer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246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79475" y="2052258"/>
            <a:ext cx="3330416" cy="24123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9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79475" y="1260157"/>
            <a:ext cx="3330416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896612" y="2052258"/>
            <a:ext cx="3330698" cy="24123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1" name="Plassholder for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4896612" y="1260157"/>
            <a:ext cx="3330567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3" name="Plassholder for lysbilde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1791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478" y="2052258"/>
            <a:ext cx="3420428" cy="24123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79478" y="1260156"/>
            <a:ext cx="3420428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diagram 6"/>
          <p:cNvSpPr>
            <a:spLocks noGrp="1"/>
          </p:cNvSpPr>
          <p:nvPr>
            <p:ph type="chart" sz="quarter" idx="15"/>
          </p:nvPr>
        </p:nvSpPr>
        <p:spPr>
          <a:xfrm>
            <a:off x="4680585" y="1260157"/>
            <a:ext cx="3798474" cy="3204402"/>
          </a:xfrm>
          <a:noFill/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151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4680585" y="1260157"/>
            <a:ext cx="3798474" cy="320440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478" y="2052258"/>
            <a:ext cx="3420428" cy="24123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79478" y="1260156"/>
            <a:ext cx="3420428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Plassholder for diagram 6"/>
          <p:cNvSpPr>
            <a:spLocks noGrp="1"/>
          </p:cNvSpPr>
          <p:nvPr>
            <p:ph type="chart" sz="quarter" idx="14"/>
          </p:nvPr>
        </p:nvSpPr>
        <p:spPr>
          <a:xfrm>
            <a:off x="4680585" y="1260156"/>
            <a:ext cx="3798474" cy="3204403"/>
          </a:xfrm>
          <a:noFill/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749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samfunnsviterne_symbol_150dpi.png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48" y="360045"/>
            <a:ext cx="396000" cy="39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5013" y="270034"/>
            <a:ext cx="5940742" cy="792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109" y="2052258"/>
            <a:ext cx="7157694" cy="24123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736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736"/>
            <a:ext cx="30861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7648" y="4680585"/>
            <a:ext cx="2057400" cy="10390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>
            <a:off x="360045" y="4680585"/>
            <a:ext cx="2410973" cy="1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8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62" r:id="rId5"/>
    <p:sldLayoutId id="2147483676" r:id="rId6"/>
    <p:sldLayoutId id="2147483664" r:id="rId7"/>
    <p:sldLayoutId id="2147483672" r:id="rId8"/>
    <p:sldLayoutId id="2147483673" r:id="rId9"/>
    <p:sldLayoutId id="2147483674" r:id="rId10"/>
    <p:sldLayoutId id="2147483677" r:id="rId11"/>
    <p:sldLayoutId id="2147483678" r:id="rId12"/>
    <p:sldLayoutId id="2147483675" r:id="rId13"/>
    <p:sldLayoutId id="2147483663" r:id="rId14"/>
    <p:sldLayoutId id="2147483689" r:id="rId15"/>
    <p:sldLayoutId id="2147483692" r:id="rId16"/>
    <p:sldLayoutId id="2147483693" r:id="rId17"/>
    <p:sldLayoutId id="2147483694" r:id="rId18"/>
    <p:sldLayoutId id="2147483690" r:id="rId19"/>
    <p:sldLayoutId id="2147483691" r:id="rId20"/>
    <p:sldLayoutId id="2147483684" r:id="rId21"/>
    <p:sldLayoutId id="2147483666" r:id="rId22"/>
    <p:sldLayoutId id="2147483667" r:id="rId23"/>
  </p:sldLayoutIdLst>
  <p:hf hdr="0" ftr="0" dt="0"/>
  <p:txStyles>
    <p:titleStyle>
      <a:lvl1pPr algn="l" defTabSz="914347" rtl="0" eaLnBrk="1" latinLnBrk="0" hangingPunct="1">
        <a:lnSpc>
          <a:spcPts val="2900"/>
        </a:lnSpc>
        <a:spcBef>
          <a:spcPct val="0"/>
        </a:spcBef>
        <a:buNone/>
        <a:defRPr sz="2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587" indent="-228587" algn="l" defTabSz="914347" rtl="0" eaLnBrk="1" latinLnBrk="0" hangingPunct="1">
        <a:lnSpc>
          <a:spcPts val="1800"/>
        </a:lnSpc>
        <a:spcBef>
          <a:spcPts val="1000"/>
        </a:spcBef>
        <a:buFont typeface="Georgia" panose="02040502050405020303" pitchFamily="18" charset="0"/>
        <a:buChar char="●"/>
        <a:defRPr sz="1300" kern="1200">
          <a:solidFill>
            <a:schemeClr val="tx2"/>
          </a:solidFill>
          <a:latin typeface="+mn-lt"/>
          <a:ea typeface="+mn-ea"/>
          <a:cs typeface="+mn-cs"/>
        </a:defRPr>
      </a:lvl1pPr>
      <a:lvl2pPr marL="665961" indent="-228587" algn="l" defTabSz="914347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1079937" indent="-215987" algn="l" defTabSz="914347" rtl="0" eaLnBrk="1" latinLnBrk="0" hangingPunct="1">
        <a:lnSpc>
          <a:spcPts val="1800"/>
        </a:lnSpc>
        <a:spcBef>
          <a:spcPts val="0"/>
        </a:spcBef>
        <a:buFont typeface="Georgia" panose="02040502050405020303" pitchFamily="18" charset="0"/>
        <a:buChar char="-"/>
        <a:defRPr sz="1300" kern="1200">
          <a:solidFill>
            <a:schemeClr val="tx2"/>
          </a:solidFill>
          <a:latin typeface="+mn-lt"/>
          <a:ea typeface="+mn-ea"/>
          <a:cs typeface="+mn-cs"/>
        </a:defRPr>
      </a:lvl3pPr>
      <a:lvl4pPr marL="1079937" indent="-215987" algn="l" defTabSz="914347" rtl="0" eaLnBrk="1" latinLnBrk="0" hangingPunct="1">
        <a:lnSpc>
          <a:spcPts val="1800"/>
        </a:lnSpc>
        <a:spcBef>
          <a:spcPts val="0"/>
        </a:spcBef>
        <a:buFont typeface="Georgia" panose="02040502050405020303" pitchFamily="18" charset="0"/>
        <a:buChar char="-"/>
        <a:defRPr sz="1300" kern="1200">
          <a:solidFill>
            <a:schemeClr val="tx2"/>
          </a:solidFill>
          <a:latin typeface="+mn-lt"/>
          <a:ea typeface="+mn-ea"/>
          <a:cs typeface="+mn-cs"/>
        </a:defRPr>
      </a:lvl4pPr>
      <a:lvl5pPr marL="1079937" indent="-215987" algn="l" defTabSz="914347" rtl="0" eaLnBrk="1" latinLnBrk="0" hangingPunct="1">
        <a:lnSpc>
          <a:spcPts val="1800"/>
        </a:lnSpc>
        <a:spcBef>
          <a:spcPts val="0"/>
        </a:spcBef>
        <a:buFont typeface="Georgia" panose="02040502050405020303" pitchFamily="18" charset="0"/>
        <a:buChar char="-"/>
        <a:defRPr sz="13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453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6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0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3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47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9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6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0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7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Digitalisering av valgordninger i Samfunnsviterne LM 2022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Arbeidsmøte med fylkeslederne og arbeidslivsutvalget 30.nov 2021</a:t>
            </a:r>
          </a:p>
        </p:txBody>
      </p:sp>
    </p:spTree>
    <p:extLst>
      <p:ext uri="{BB962C8B-B14F-4D97-AF65-F5344CB8AC3E}">
        <p14:creationId xmlns:p14="http://schemas.microsoft.com/office/powerpoint/2010/main" val="367909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2546" y="270034"/>
            <a:ext cx="8134054" cy="822167"/>
          </a:xfrm>
        </p:spPr>
        <p:txBody>
          <a:bodyPr/>
          <a:lstStyle/>
          <a:p>
            <a:pPr algn="ctr"/>
            <a:r>
              <a:rPr lang="nb-NO" sz="2000" dirty="0">
                <a:solidFill>
                  <a:schemeClr val="tx1"/>
                </a:solidFill>
              </a:rPr>
              <a:t>Digitale valg av delegater for å sikre bedre medlemsdemokrati på LM 2022</a:t>
            </a:r>
            <a:br>
              <a:rPr lang="nb-NO" sz="2000" dirty="0"/>
            </a:br>
            <a:r>
              <a:rPr lang="nb-NO" sz="2000" dirty="0"/>
              <a:t>	</a:t>
            </a:r>
            <a:r>
              <a:rPr lang="nb-NO" sz="1400" dirty="0"/>
              <a:t>Digitale valg avholdes innenfor foreningens vedtekter og gjennomføres i alle fylkesavdelinger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87867" y="1295399"/>
            <a:ext cx="8331200" cy="3489091"/>
          </a:xfrm>
        </p:spPr>
        <p:txBody>
          <a:bodyPr>
            <a:normAutofit/>
          </a:bodyPr>
          <a:lstStyle/>
          <a:p>
            <a:r>
              <a:rPr lang="nb-NO" dirty="0"/>
              <a:t>Landsmøtefrister for LM 16.-18. november 2022</a:t>
            </a:r>
          </a:p>
          <a:p>
            <a:pPr lvl="1"/>
            <a:r>
              <a:rPr lang="nb-NO" dirty="0"/>
              <a:t>Årsmøter fylkesavdelinger avholder årsmøter vår 2022</a:t>
            </a:r>
          </a:p>
          <a:p>
            <a:pPr lvl="1"/>
            <a:r>
              <a:rPr lang="nb-NO" dirty="0"/>
              <a:t>Landsmøte annonseres minst 3 måneder i forkant. Sekr. Annonserer </a:t>
            </a:r>
            <a:r>
              <a:rPr lang="nb-NO" dirty="0" err="1"/>
              <a:t>feb</a:t>
            </a:r>
            <a:r>
              <a:rPr lang="nb-NO" dirty="0"/>
              <a:t>/mars 2022</a:t>
            </a:r>
          </a:p>
          <a:p>
            <a:pPr lvl="1"/>
            <a:r>
              <a:rPr lang="nb-NO" dirty="0"/>
              <a:t>Delegater velges 10 uker i forkant </a:t>
            </a:r>
            <a:r>
              <a:rPr lang="nb-NO" dirty="0" err="1"/>
              <a:t>Landsmøtesaker</a:t>
            </a:r>
            <a:r>
              <a:rPr lang="nb-NO" dirty="0"/>
              <a:t> sendes ut 4 uker i forkant. </a:t>
            </a:r>
          </a:p>
          <a:p>
            <a:pPr lvl="1"/>
            <a:endParaRPr lang="nb-NO" dirty="0"/>
          </a:p>
          <a:p>
            <a:r>
              <a:rPr lang="nb-NO" dirty="0"/>
              <a:t>Årsmøter våren  2022 i fylkesavdelingene bør avholdes digitalt/hybrid med mål om bredere medlemsdeltagelse</a:t>
            </a:r>
          </a:p>
          <a:p>
            <a:pPr lvl="1"/>
            <a:r>
              <a:rPr lang="nb-NO" dirty="0"/>
              <a:t> Årsmøtet vår 2022 velgere </a:t>
            </a:r>
            <a:r>
              <a:rPr lang="nb-NO" u="sng" dirty="0"/>
              <a:t>ikke delegater</a:t>
            </a:r>
          </a:p>
          <a:p>
            <a:pPr lvl="1"/>
            <a:r>
              <a:rPr lang="nb-NO" dirty="0"/>
              <a:t>Årsmøtet vår 2022 gir </a:t>
            </a:r>
            <a:r>
              <a:rPr lang="nb-NO" u="sng" dirty="0"/>
              <a:t>ikke </a:t>
            </a:r>
            <a:r>
              <a:rPr lang="nb-NO" dirty="0"/>
              <a:t>fylkesstyrene mandat til å plukke ut delegater</a:t>
            </a:r>
          </a:p>
          <a:p>
            <a:pPr lvl="1"/>
            <a:r>
              <a:rPr lang="nb-NO" dirty="0"/>
              <a:t>Årsmøte gir fylkesstyrene mandat til å gjennomføre digital delegatsavstemming gjennom digitale avstemmingsverktøy høsten  2022</a:t>
            </a:r>
          </a:p>
          <a:p>
            <a:pPr lvl="1"/>
            <a:r>
              <a:rPr lang="nb-NO" dirty="0"/>
              <a:t>Årsmøtet vedtar medlemsmøter for behandling av saker og valg av delegater ny</a:t>
            </a:r>
          </a:p>
        </p:txBody>
      </p:sp>
    </p:spTree>
    <p:extLst>
      <p:ext uri="{BB962C8B-B14F-4D97-AF65-F5344CB8AC3E}">
        <p14:creationId xmlns:p14="http://schemas.microsoft.com/office/powerpoint/2010/main" val="1423694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059803-A119-2744-90B5-9EA39EB49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270034"/>
            <a:ext cx="8119533" cy="500433"/>
          </a:xfrm>
        </p:spPr>
        <p:txBody>
          <a:bodyPr/>
          <a:lstStyle/>
          <a:p>
            <a:pPr algn="ctr"/>
            <a:r>
              <a:rPr lang="nb-NO" sz="2000" dirty="0">
                <a:solidFill>
                  <a:schemeClr val="tx1"/>
                </a:solidFill>
              </a:rPr>
              <a:t>Digitale valg av delegater for å sikre bedre medlemsdemokrati på LM 2022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B3CF9A-3ED7-AB4B-A045-C30FB6772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546" y="1126067"/>
            <a:ext cx="7157694" cy="3386666"/>
          </a:xfrm>
        </p:spPr>
        <p:txBody>
          <a:bodyPr>
            <a:normAutofit fontScale="92500"/>
          </a:bodyPr>
          <a:lstStyle/>
          <a:p>
            <a:r>
              <a:rPr lang="nb-NO" dirty="0"/>
              <a:t>Prosess for  delegatvalg</a:t>
            </a:r>
          </a:p>
          <a:p>
            <a:pPr lvl="1"/>
            <a:r>
              <a:rPr lang="nb-NO" dirty="0"/>
              <a:t>Informasjon sendes segmentert til alle medlemmer og Tv  i fylkene med invitasjon til å stille som delegat. Informasjon inneholder god beskrivelse av LM/medlemspåvirkning mm </a:t>
            </a:r>
          </a:p>
          <a:p>
            <a:pPr lvl="2"/>
            <a:r>
              <a:rPr lang="nb-NO" dirty="0"/>
              <a:t>1. gangs informasjon sendes ut mai/juni 2022</a:t>
            </a:r>
          </a:p>
          <a:p>
            <a:pPr lvl="2"/>
            <a:r>
              <a:rPr lang="nb-NO" dirty="0"/>
              <a:t>2. gangs informasjon sendes ut medio august 2022</a:t>
            </a:r>
          </a:p>
          <a:p>
            <a:pPr marL="863950" lvl="2" indent="0">
              <a:buNone/>
            </a:pPr>
            <a:endParaRPr lang="nb-NO" dirty="0"/>
          </a:p>
          <a:p>
            <a:pPr lvl="1"/>
            <a:r>
              <a:rPr lang="nb-NO" dirty="0"/>
              <a:t>Valg av kandidater</a:t>
            </a:r>
          </a:p>
          <a:p>
            <a:pPr lvl="2"/>
            <a:r>
              <a:rPr lang="nb-NO" dirty="0"/>
              <a:t>Innkomne forslag til kandidater legges inn i survey </a:t>
            </a:r>
            <a:r>
              <a:rPr lang="nb-NO" dirty="0" err="1"/>
              <a:t>exact</a:t>
            </a:r>
            <a:r>
              <a:rPr lang="nb-NO" dirty="0"/>
              <a:t> med CV og kandidatpresentasjon</a:t>
            </a:r>
          </a:p>
          <a:p>
            <a:pPr lvl="2"/>
            <a:r>
              <a:rPr lang="nb-NO" dirty="0"/>
              <a:t>Medlemmene i hvert fylke får tilsendt digital stemmeside med mulighet til å stemme på foreslåtte kandidater  fra sitt fylke. Stemmemuligheten ligger åpent i en uke</a:t>
            </a:r>
          </a:p>
          <a:p>
            <a:pPr lvl="2"/>
            <a:endParaRPr lang="nb-NO" dirty="0"/>
          </a:p>
          <a:p>
            <a:pPr lvl="1"/>
            <a:r>
              <a:rPr lang="nb-NO" dirty="0"/>
              <a:t>Delegatsmøter avholdes som vanlig i fylkesavdelingene </a:t>
            </a:r>
          </a:p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107B2C3-051F-8646-A3FA-67A4BEEB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160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4BE05B-29D0-4846-BD6F-AB265B06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012" y="270034"/>
            <a:ext cx="7465187" cy="410495"/>
          </a:xfrm>
        </p:spPr>
        <p:txBody>
          <a:bodyPr/>
          <a:lstStyle/>
          <a:p>
            <a:r>
              <a:rPr lang="nb-NO" dirty="0"/>
              <a:t>Løser Digitale verktøy dagens demokratiske utfordringer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055E00-B441-F84A-9AA9-1EDBE4C8D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012" y="1126066"/>
            <a:ext cx="7554791" cy="3748988"/>
          </a:xfrm>
        </p:spPr>
        <p:txBody>
          <a:bodyPr/>
          <a:lstStyle/>
          <a:p>
            <a:r>
              <a:rPr lang="nb-NO" dirty="0"/>
              <a:t>Kan løse følgende:</a:t>
            </a:r>
          </a:p>
          <a:p>
            <a:pPr lvl="1"/>
            <a:r>
              <a:rPr lang="nb-NO" dirty="0"/>
              <a:t>Bedre </a:t>
            </a:r>
            <a:r>
              <a:rPr lang="nb-NO" dirty="0" err="1"/>
              <a:t>medlemsdemokratie</a:t>
            </a:r>
            <a:r>
              <a:rPr lang="nb-NO" dirty="0"/>
              <a:t> i valgprosessen ved at delegatene velges av medlemmene og ikke fylkesstyrene</a:t>
            </a:r>
          </a:p>
          <a:p>
            <a:pPr lvl="1"/>
            <a:r>
              <a:rPr lang="nb-NO" dirty="0"/>
              <a:t>Bedre oppslutning blant medlemmene til å stille som delegater </a:t>
            </a:r>
          </a:p>
          <a:p>
            <a:pPr lvl="1"/>
            <a:r>
              <a:rPr lang="nb-NO" dirty="0"/>
              <a:t>Bredere deltagelse i medlemsmassen</a:t>
            </a:r>
          </a:p>
          <a:p>
            <a:pPr marL="437374" lvl="1" indent="0">
              <a:buNone/>
            </a:pPr>
            <a:endParaRPr lang="nb-NO" dirty="0"/>
          </a:p>
          <a:p>
            <a:r>
              <a:rPr lang="nb-NO" dirty="0"/>
              <a:t>Løser ikke følgende:</a:t>
            </a:r>
          </a:p>
          <a:p>
            <a:pPr lvl="1"/>
            <a:r>
              <a:rPr lang="nb-NO" dirty="0"/>
              <a:t>Riktig mandat fordeling i forhold til sektor/arbeidslivstilhørighet</a:t>
            </a:r>
          </a:p>
          <a:p>
            <a:pPr lvl="1"/>
            <a:r>
              <a:rPr lang="nb-NO" dirty="0"/>
              <a:t>Overrepresentasjon fra store arbeidsplasser med stort TV apparat</a:t>
            </a:r>
          </a:p>
          <a:p>
            <a:pPr lvl="1"/>
            <a:r>
              <a:rPr lang="nb-NO" dirty="0"/>
              <a:t>Underrepresentasjon fra privat sektor hvor mindre nettverk og «</a:t>
            </a:r>
            <a:r>
              <a:rPr lang="nb-NO" dirty="0" err="1"/>
              <a:t>medlemsbekjennskap</a:t>
            </a:r>
            <a:r>
              <a:rPr lang="nb-NO" dirty="0"/>
              <a:t>»</a:t>
            </a:r>
          </a:p>
          <a:p>
            <a:pPr lvl="1"/>
            <a:r>
              <a:rPr lang="nb-NO" dirty="0"/>
              <a:t>Kjønn og alders sammensetning</a:t>
            </a:r>
          </a:p>
          <a:p>
            <a:pPr lvl="1"/>
            <a:r>
              <a:rPr lang="nb-NO" dirty="0" err="1"/>
              <a:t>Evt</a:t>
            </a:r>
            <a:r>
              <a:rPr lang="nb-NO" dirty="0"/>
              <a:t> bredere medlemstilslutning</a:t>
            </a:r>
          </a:p>
          <a:p>
            <a:pPr lvl="1"/>
            <a:r>
              <a:rPr lang="nb-NO" dirty="0"/>
              <a:t>Rolleblanding ved fylkesstyrene rådgivende og besluttende myndighet</a:t>
            </a:r>
          </a:p>
          <a:p>
            <a:pPr marL="437374" lvl="1" indent="0">
              <a:buNone/>
            </a:pPr>
            <a:endParaRPr lang="nb-NO" dirty="0"/>
          </a:p>
          <a:p>
            <a:pPr marL="437374" lvl="1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F629725-E472-5D44-A9AF-B2BE68BFD0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54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1D0821-5ED4-B643-AE06-ACB0D5764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Digitale løsninger på LM 2022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4CE7E6-B5CD-EF4B-8038-3FD828883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013" y="1236134"/>
            <a:ext cx="7554790" cy="3228426"/>
          </a:xfrm>
        </p:spPr>
        <p:txBody>
          <a:bodyPr/>
          <a:lstStyle/>
          <a:p>
            <a:r>
              <a:rPr lang="nb-NO" dirty="0"/>
              <a:t>  Snakkes om etter at HS har vedtatt </a:t>
            </a:r>
            <a:r>
              <a:rPr lang="nb-NO" dirty="0" err="1"/>
              <a:t>evt</a:t>
            </a:r>
            <a:r>
              <a:rPr lang="nb-NO" dirty="0"/>
              <a:t> innkjøp av program og bruk av program </a:t>
            </a:r>
            <a:r>
              <a:rPr lang="nb-NO"/>
              <a:t>på LM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E0924F4-4C05-2A4F-8B76-304CE68D2C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5014" y="762000"/>
            <a:ext cx="7554790" cy="300133"/>
          </a:xfrm>
        </p:spPr>
        <p:txBody>
          <a:bodyPr/>
          <a:lstStyle/>
          <a:p>
            <a:r>
              <a:rPr lang="nb-NO" dirty="0"/>
              <a:t>Digitale løsninger for hybrid møte deltagelse, forslag, valg mm 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D00C58-9867-3444-BCED-B4D13859976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956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223F23-F5B6-E54B-83C2-0C90E5474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013" y="270034"/>
            <a:ext cx="7554790" cy="792099"/>
          </a:xfrm>
        </p:spPr>
        <p:txBody>
          <a:bodyPr/>
          <a:lstStyle/>
          <a:p>
            <a:pPr algn="ctr"/>
            <a:r>
              <a:rPr lang="nb-NO" dirty="0"/>
              <a:t>Arbeidsdeling arrangementer  </a:t>
            </a:r>
            <a:br>
              <a:rPr lang="nb-NO" dirty="0"/>
            </a:br>
            <a:r>
              <a:rPr lang="nb-NO" dirty="0"/>
              <a:t>Sekretariat - Fylkesavdelinger - Arbeidslivsutvalg </a:t>
            </a:r>
          </a:p>
        </p:txBody>
      </p:sp>
      <p:graphicFrame>
        <p:nvGraphicFramePr>
          <p:cNvPr id="7" name="Plassholder for innhold 6">
            <a:extLst>
              <a:ext uri="{FF2B5EF4-FFF2-40B4-BE49-F238E27FC236}">
                <a16:creationId xmlns:a16="http://schemas.microsoft.com/office/drawing/2014/main" id="{61B34D87-C26A-274D-BC31-870E77F51F6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1870" y="1166039"/>
          <a:ext cx="7554790" cy="3514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DE1CC38-98BF-FC4C-A3F3-5D700BBF09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274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definert 31">
      <a:dk1>
        <a:sysClr val="windowText" lastClr="000000"/>
      </a:dk1>
      <a:lt1>
        <a:sysClr val="window" lastClr="FFFFFF"/>
      </a:lt1>
      <a:dk2>
        <a:srgbClr val="3F1F71"/>
      </a:dk2>
      <a:lt2>
        <a:srgbClr val="E73130"/>
      </a:lt2>
      <a:accent1>
        <a:srgbClr val="941D80"/>
      </a:accent1>
      <a:accent2>
        <a:srgbClr val="F7A712"/>
      </a:accent2>
      <a:accent3>
        <a:srgbClr val="E73130"/>
      </a:accent3>
      <a:accent4>
        <a:srgbClr val="67C0B3"/>
      </a:accent4>
      <a:accent5>
        <a:srgbClr val="00577D"/>
      </a:accent5>
      <a:accent6>
        <a:srgbClr val="92D5F6"/>
      </a:accent6>
      <a:hlink>
        <a:srgbClr val="9B9D9A"/>
      </a:hlink>
      <a:folHlink>
        <a:srgbClr val="FFF265"/>
      </a:folHlink>
    </a:clrScheme>
    <a:fontScheme name="Egendefinert 16">
      <a:majorFont>
        <a:latin typeface="Arial Narrow"/>
        <a:ea typeface=""/>
        <a:cs typeface=""/>
      </a:majorFont>
      <a:minorFont>
        <a:latin typeface="Georgi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-mal" id="{860EF90E-6B56-45E7-894D-A7CF773B961B}" vid="{E59E67B0-D050-4B38-AB16-46938BF8A51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51</TotalTime>
  <Words>433</Words>
  <Application>Microsoft Office PowerPoint</Application>
  <PresentationFormat>Egendefinert</PresentationFormat>
  <Paragraphs>63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Georgia</vt:lpstr>
      <vt:lpstr>Office-tema</vt:lpstr>
      <vt:lpstr>Digitalisering av valgordninger i Samfunnsviterne LM 2022</vt:lpstr>
      <vt:lpstr>Digitale valg av delegater for å sikre bedre medlemsdemokrati på LM 2022  Digitale valg avholdes innenfor foreningens vedtekter og gjennomføres i alle fylkesavdelinger</vt:lpstr>
      <vt:lpstr>Digitale valg av delegater for å sikre bedre medlemsdemokrati på LM 2022</vt:lpstr>
      <vt:lpstr>Løser Digitale verktøy dagens demokratiske utfordringer</vt:lpstr>
      <vt:lpstr>Digitale løsninger på LM 2022</vt:lpstr>
      <vt:lpstr>Arbeidsdeling arrangementer   Sekretariat - Fylkesavdelinger - Arbeidslivsutvalg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Gunn Elisabeth Myhren</dc:creator>
  <cp:lastModifiedBy>Gunn Elisabeth Myhren</cp:lastModifiedBy>
  <cp:revision>12</cp:revision>
  <dcterms:created xsi:type="dcterms:W3CDTF">2021-11-18T12:18:59Z</dcterms:created>
  <dcterms:modified xsi:type="dcterms:W3CDTF">2021-12-07T14:13:23Z</dcterms:modified>
</cp:coreProperties>
</file>