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7" r:id="rId3"/>
  </p:sldMasterIdLst>
  <p:notesMasterIdLst>
    <p:notesMasterId r:id="rId18"/>
  </p:notesMasterIdLst>
  <p:sldIdLst>
    <p:sldId id="360" r:id="rId4"/>
    <p:sldId id="372" r:id="rId5"/>
    <p:sldId id="371" r:id="rId6"/>
    <p:sldId id="261" r:id="rId7"/>
    <p:sldId id="260" r:id="rId8"/>
    <p:sldId id="417" r:id="rId9"/>
    <p:sldId id="416" r:id="rId10"/>
    <p:sldId id="268" r:id="rId11"/>
    <p:sldId id="418" r:id="rId12"/>
    <p:sldId id="419" r:id="rId13"/>
    <p:sldId id="420" r:id="rId14"/>
    <p:sldId id="421" r:id="rId15"/>
    <p:sldId id="422" r:id="rId16"/>
    <p:sldId id="423"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56952" autoAdjust="0"/>
  </p:normalViewPr>
  <p:slideViewPr>
    <p:cSldViewPr snapToGrid="0">
      <p:cViewPr varScale="1">
        <p:scale>
          <a:sx n="65" d="100"/>
          <a:sy n="65" d="100"/>
        </p:scale>
        <p:origin x="21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71524-4549-4231-8D79-5D23A92B24F6}" type="doc">
      <dgm:prSet loTypeId="urn:microsoft.com/office/officeart/2005/8/layout/pyramid2" loCatId="list" qsTypeId="urn:microsoft.com/office/officeart/2005/8/quickstyle/3d3" qsCatId="3D" csTypeId="urn:microsoft.com/office/officeart/2005/8/colors/accent5_5" csCatId="accent5" phldr="1"/>
      <dgm:spPr/>
    </dgm:pt>
    <dgm:pt modelId="{A8EC49B3-4ED7-4157-8032-4C846FA30B53}">
      <dgm:prSet phldrT="[Tekst]" custT="1"/>
      <dgm:spPr/>
      <dgm:t>
        <a:bodyPr/>
        <a:lstStyle/>
        <a:p>
          <a:r>
            <a:rPr lang="nb-NO" sz="1200" b="1" dirty="0">
              <a:cs typeface="Arial" panose="020B0604020202020204" pitchFamily="34" charset="0"/>
            </a:rPr>
            <a:t>Politikkdokumenter, LM</a:t>
          </a:r>
        </a:p>
        <a:p>
          <a:r>
            <a:rPr lang="nb-NO" sz="1200" dirty="0">
              <a:cs typeface="Arial" panose="020B0604020202020204" pitchFamily="34" charset="0"/>
            </a:rPr>
            <a:t>- Arbeidslivspolitikk</a:t>
          </a:r>
        </a:p>
        <a:p>
          <a:r>
            <a:rPr lang="nb-NO" sz="1200" dirty="0">
              <a:cs typeface="Arial" panose="020B0604020202020204" pitchFamily="34" charset="0"/>
            </a:rPr>
            <a:t>- Kunnskapspolitikk</a:t>
          </a:r>
        </a:p>
        <a:p>
          <a:r>
            <a:rPr lang="nb-NO" sz="1200" dirty="0">
              <a:cs typeface="Arial" panose="020B0604020202020204" pitchFamily="34" charset="0"/>
            </a:rPr>
            <a:t>- Vedtatte satsingsområder for 2020-2022</a:t>
          </a:r>
          <a:endParaRPr lang="nb-NO" sz="1200" dirty="0"/>
        </a:p>
      </dgm:t>
    </dgm:pt>
    <dgm:pt modelId="{B61D2190-EF58-4D9D-BD57-DB8506D48285}" type="parTrans" cxnId="{F26E27C5-7F93-449D-A477-926AC7AFCB29}">
      <dgm:prSet/>
      <dgm:spPr/>
      <dgm:t>
        <a:bodyPr/>
        <a:lstStyle/>
        <a:p>
          <a:endParaRPr lang="nb-NO"/>
        </a:p>
      </dgm:t>
    </dgm:pt>
    <dgm:pt modelId="{4476D5C8-1056-4DE0-B8D2-96B54B4BB490}" type="sibTrans" cxnId="{F26E27C5-7F93-449D-A477-926AC7AFCB29}">
      <dgm:prSet/>
      <dgm:spPr/>
      <dgm:t>
        <a:bodyPr/>
        <a:lstStyle/>
        <a:p>
          <a:endParaRPr lang="nb-NO"/>
        </a:p>
      </dgm:t>
    </dgm:pt>
    <dgm:pt modelId="{37184FBF-CCB5-428C-A429-D2980BE52717}">
      <dgm:prSet phldrT="[Tekst]" custT="1"/>
      <dgm:spPr/>
      <dgm:t>
        <a:bodyPr/>
        <a:lstStyle/>
        <a:p>
          <a:r>
            <a:rPr lang="nb-NO" sz="1200" b="1" dirty="0"/>
            <a:t>Strategisk plan 2020-2025</a:t>
          </a:r>
        </a:p>
        <a:p>
          <a:r>
            <a:rPr lang="nb-NO" sz="1200" dirty="0"/>
            <a:t>med mål, visjon og medlemsløfter</a:t>
          </a:r>
        </a:p>
      </dgm:t>
    </dgm:pt>
    <dgm:pt modelId="{EAAB6C37-C454-4103-BEEF-90667953ADCC}" type="parTrans" cxnId="{C4C62F15-6637-4199-BA69-A0321FE3B381}">
      <dgm:prSet/>
      <dgm:spPr/>
      <dgm:t>
        <a:bodyPr/>
        <a:lstStyle/>
        <a:p>
          <a:endParaRPr lang="nb-NO"/>
        </a:p>
      </dgm:t>
    </dgm:pt>
    <dgm:pt modelId="{779CB149-16D4-4F77-82CD-4142AE3816EC}" type="sibTrans" cxnId="{C4C62F15-6637-4199-BA69-A0321FE3B381}">
      <dgm:prSet/>
      <dgm:spPr/>
      <dgm:t>
        <a:bodyPr/>
        <a:lstStyle/>
        <a:p>
          <a:endParaRPr lang="nb-NO"/>
        </a:p>
      </dgm:t>
    </dgm:pt>
    <dgm:pt modelId="{6B7BF871-D271-4B2F-8863-0440A5F49994}">
      <dgm:prSet phldrT="[Tekst]" custT="1"/>
      <dgm:spPr/>
      <dgm:t>
        <a:bodyPr/>
        <a:lstStyle/>
        <a:p>
          <a:r>
            <a:rPr lang="nb-NO" sz="1200" b="1" dirty="0"/>
            <a:t>Vedtekter</a:t>
          </a:r>
        </a:p>
        <a:p>
          <a:r>
            <a:rPr lang="nb-NO" sz="1200" dirty="0"/>
            <a:t>med formål og verdigrunnlag</a:t>
          </a:r>
        </a:p>
      </dgm:t>
    </dgm:pt>
    <dgm:pt modelId="{7A85858F-6CD6-4CA8-BC75-077AE57A89AC}" type="parTrans" cxnId="{262E9447-CDAD-4CDC-A42D-CF1B81FCB84E}">
      <dgm:prSet/>
      <dgm:spPr/>
      <dgm:t>
        <a:bodyPr/>
        <a:lstStyle/>
        <a:p>
          <a:endParaRPr lang="nb-NO"/>
        </a:p>
      </dgm:t>
    </dgm:pt>
    <dgm:pt modelId="{2A76A5BF-7A8A-4D6B-9C91-FAE5506D1BDD}" type="sibTrans" cxnId="{262E9447-CDAD-4CDC-A42D-CF1B81FCB84E}">
      <dgm:prSet/>
      <dgm:spPr/>
      <dgm:t>
        <a:bodyPr/>
        <a:lstStyle/>
        <a:p>
          <a:endParaRPr lang="nb-NO"/>
        </a:p>
      </dgm:t>
    </dgm:pt>
    <dgm:pt modelId="{5096A16F-861F-4497-B567-4A86C1FB97B5}">
      <dgm:prSet custT="1"/>
      <dgm:spPr/>
      <dgm:t>
        <a:bodyPr/>
        <a:lstStyle/>
        <a:p>
          <a:pPr algn="ctr"/>
          <a:r>
            <a:rPr lang="nb-NO" sz="1200" b="1" dirty="0"/>
            <a:t>Standpunkter vedtatt av hovedstyret</a:t>
          </a:r>
        </a:p>
        <a:p>
          <a:pPr algn="l"/>
          <a:r>
            <a:rPr lang="nb-NO" sz="1200" dirty="0"/>
            <a:t>	- Standpunkter om læring i arbeidslivet</a:t>
          </a:r>
        </a:p>
        <a:p>
          <a:pPr algn="l"/>
          <a:r>
            <a:rPr lang="nb-NO" sz="1200" dirty="0"/>
            <a:t>	- Skolepolitiske standpunkter</a:t>
          </a:r>
        </a:p>
        <a:p>
          <a:pPr algn="l"/>
          <a:r>
            <a:rPr lang="nb-NO" sz="1200" dirty="0"/>
            <a:t>	- Effektiviseringsprosesser i offentlig sektor	</a:t>
          </a:r>
        </a:p>
      </dgm:t>
    </dgm:pt>
    <dgm:pt modelId="{8D993DEF-B10A-4916-AD5D-E8BA73D5432E}" type="parTrans" cxnId="{87784280-976F-414C-A49E-C74E991D19D0}">
      <dgm:prSet/>
      <dgm:spPr/>
      <dgm:t>
        <a:bodyPr/>
        <a:lstStyle/>
        <a:p>
          <a:endParaRPr lang="nb-NO"/>
        </a:p>
      </dgm:t>
    </dgm:pt>
    <dgm:pt modelId="{E3318C0B-219E-4D28-81D2-0643B3A2B027}" type="sibTrans" cxnId="{87784280-976F-414C-A49E-C74E991D19D0}">
      <dgm:prSet/>
      <dgm:spPr/>
      <dgm:t>
        <a:bodyPr/>
        <a:lstStyle/>
        <a:p>
          <a:endParaRPr lang="nb-NO"/>
        </a:p>
      </dgm:t>
    </dgm:pt>
    <dgm:pt modelId="{E2E553C1-9597-4F69-91A7-71AA489E7107}" type="pres">
      <dgm:prSet presAssocID="{C4271524-4549-4231-8D79-5D23A92B24F6}" presName="compositeShape" presStyleCnt="0">
        <dgm:presLayoutVars>
          <dgm:dir/>
          <dgm:resizeHandles/>
        </dgm:presLayoutVars>
      </dgm:prSet>
      <dgm:spPr/>
    </dgm:pt>
    <dgm:pt modelId="{CCEEB2CD-62CA-487E-939C-35A6BEF07AAB}" type="pres">
      <dgm:prSet presAssocID="{C4271524-4549-4231-8D79-5D23A92B24F6}" presName="pyramid" presStyleLbl="node1" presStyleIdx="0" presStyleCnt="1" custScaleX="127060" custLinFactNeighborX="-234" custLinFactNeighborY="-703"/>
      <dgm:spPr/>
    </dgm:pt>
    <dgm:pt modelId="{C4F5E536-A89F-49A3-95D4-08D4A1B455FF}" type="pres">
      <dgm:prSet presAssocID="{C4271524-4549-4231-8D79-5D23A92B24F6}" presName="theList" presStyleCnt="0"/>
      <dgm:spPr/>
    </dgm:pt>
    <dgm:pt modelId="{24469A39-AD35-44C5-B81A-743D31D53046}" type="pres">
      <dgm:prSet presAssocID="{5096A16F-861F-4497-B567-4A86C1FB97B5}" presName="aNode" presStyleLbl="fgAcc1" presStyleIdx="0" presStyleCnt="4" custScaleX="166101" custScaleY="260099" custLinFactNeighborX="-50402" custLinFactNeighborY="19443">
        <dgm:presLayoutVars>
          <dgm:bulletEnabled val="1"/>
        </dgm:presLayoutVars>
      </dgm:prSet>
      <dgm:spPr/>
    </dgm:pt>
    <dgm:pt modelId="{FF02F5E4-8BF5-407F-AD48-E8BC0775BEBB}" type="pres">
      <dgm:prSet presAssocID="{5096A16F-861F-4497-B567-4A86C1FB97B5}" presName="aSpace" presStyleCnt="0"/>
      <dgm:spPr/>
    </dgm:pt>
    <dgm:pt modelId="{77C8CF7A-F051-4A51-8007-E538EC9ECB1E}" type="pres">
      <dgm:prSet presAssocID="{A8EC49B3-4ED7-4157-8032-4C846FA30B53}" presName="aNode" presStyleLbl="fgAcc1" presStyleIdx="1" presStyleCnt="4" custScaleX="123766" custScaleY="256385" custLinFactY="13330" custLinFactNeighborX="-49133" custLinFactNeighborY="100000">
        <dgm:presLayoutVars>
          <dgm:bulletEnabled val="1"/>
        </dgm:presLayoutVars>
      </dgm:prSet>
      <dgm:spPr/>
    </dgm:pt>
    <dgm:pt modelId="{E2767476-BA29-459D-B0E7-005400C5C061}" type="pres">
      <dgm:prSet presAssocID="{A8EC49B3-4ED7-4157-8032-4C846FA30B53}" presName="aSpace" presStyleCnt="0"/>
      <dgm:spPr/>
    </dgm:pt>
    <dgm:pt modelId="{FE6FC8AF-7121-431C-A9D2-C57A12D2E1EE}" type="pres">
      <dgm:prSet presAssocID="{37184FBF-CCB5-428C-A429-D2980BE52717}" presName="aNode" presStyleLbl="fgAcc1" presStyleIdx="2" presStyleCnt="4" custScaleX="126901" custScaleY="105845" custLinFactY="18948" custLinFactNeighborX="-48234" custLinFactNeighborY="100000">
        <dgm:presLayoutVars>
          <dgm:bulletEnabled val="1"/>
        </dgm:presLayoutVars>
      </dgm:prSet>
      <dgm:spPr/>
    </dgm:pt>
    <dgm:pt modelId="{28EC7344-2857-4C4B-A242-85EE0FF559AB}" type="pres">
      <dgm:prSet presAssocID="{37184FBF-CCB5-428C-A429-D2980BE52717}" presName="aSpace" presStyleCnt="0"/>
      <dgm:spPr/>
    </dgm:pt>
    <dgm:pt modelId="{7BDAAFA7-7F7E-4D77-9B0B-FA5FBC0582A3}" type="pres">
      <dgm:prSet presAssocID="{6B7BF871-D271-4B2F-8863-0440A5F49994}" presName="aNode" presStyleLbl="fgAcc1" presStyleIdx="3" presStyleCnt="4" custScaleX="137690" custScaleY="114809" custLinFactY="42282" custLinFactNeighborX="-47935" custLinFactNeighborY="100000">
        <dgm:presLayoutVars>
          <dgm:bulletEnabled val="1"/>
        </dgm:presLayoutVars>
      </dgm:prSet>
      <dgm:spPr/>
    </dgm:pt>
    <dgm:pt modelId="{E11A896E-9F6B-474C-8639-EA3C364276D5}" type="pres">
      <dgm:prSet presAssocID="{6B7BF871-D271-4B2F-8863-0440A5F49994}" presName="aSpace" presStyleCnt="0"/>
      <dgm:spPr/>
    </dgm:pt>
  </dgm:ptLst>
  <dgm:cxnLst>
    <dgm:cxn modelId="{62F9A708-2510-4087-9618-C116ECBC7C42}" type="presOf" srcId="{C4271524-4549-4231-8D79-5D23A92B24F6}" destId="{E2E553C1-9597-4F69-91A7-71AA489E7107}" srcOrd="0" destOrd="0" presId="urn:microsoft.com/office/officeart/2005/8/layout/pyramid2"/>
    <dgm:cxn modelId="{C4C62F15-6637-4199-BA69-A0321FE3B381}" srcId="{C4271524-4549-4231-8D79-5D23A92B24F6}" destId="{37184FBF-CCB5-428C-A429-D2980BE52717}" srcOrd="2" destOrd="0" parTransId="{EAAB6C37-C454-4103-BEEF-90667953ADCC}" sibTransId="{779CB149-16D4-4F77-82CD-4142AE3816EC}"/>
    <dgm:cxn modelId="{262E9447-CDAD-4CDC-A42D-CF1B81FCB84E}" srcId="{C4271524-4549-4231-8D79-5D23A92B24F6}" destId="{6B7BF871-D271-4B2F-8863-0440A5F49994}" srcOrd="3" destOrd="0" parTransId="{7A85858F-6CD6-4CA8-BC75-077AE57A89AC}" sibTransId="{2A76A5BF-7A8A-4D6B-9C91-FAE5506D1BDD}"/>
    <dgm:cxn modelId="{1809947D-4036-42E8-AF1F-FBCA51309D52}" type="presOf" srcId="{A8EC49B3-4ED7-4157-8032-4C846FA30B53}" destId="{77C8CF7A-F051-4A51-8007-E538EC9ECB1E}" srcOrd="0" destOrd="0" presId="urn:microsoft.com/office/officeart/2005/8/layout/pyramid2"/>
    <dgm:cxn modelId="{87784280-976F-414C-A49E-C74E991D19D0}" srcId="{C4271524-4549-4231-8D79-5D23A92B24F6}" destId="{5096A16F-861F-4497-B567-4A86C1FB97B5}" srcOrd="0" destOrd="0" parTransId="{8D993DEF-B10A-4916-AD5D-E8BA73D5432E}" sibTransId="{E3318C0B-219E-4D28-81D2-0643B3A2B027}"/>
    <dgm:cxn modelId="{E91636C0-0CB3-47EE-B898-F81D3CD7F3E1}" type="presOf" srcId="{37184FBF-CCB5-428C-A429-D2980BE52717}" destId="{FE6FC8AF-7121-431C-A9D2-C57A12D2E1EE}" srcOrd="0" destOrd="0" presId="urn:microsoft.com/office/officeart/2005/8/layout/pyramid2"/>
    <dgm:cxn modelId="{4F0516C3-E206-46B4-BC75-D6415C38902D}" type="presOf" srcId="{5096A16F-861F-4497-B567-4A86C1FB97B5}" destId="{24469A39-AD35-44C5-B81A-743D31D53046}" srcOrd="0" destOrd="0" presId="urn:microsoft.com/office/officeart/2005/8/layout/pyramid2"/>
    <dgm:cxn modelId="{F26E27C5-7F93-449D-A477-926AC7AFCB29}" srcId="{C4271524-4549-4231-8D79-5D23A92B24F6}" destId="{A8EC49B3-4ED7-4157-8032-4C846FA30B53}" srcOrd="1" destOrd="0" parTransId="{B61D2190-EF58-4D9D-BD57-DB8506D48285}" sibTransId="{4476D5C8-1056-4DE0-B8D2-96B54B4BB490}"/>
    <dgm:cxn modelId="{9FEDF8F4-4986-4EC6-B916-D1353F92221C}" type="presOf" srcId="{6B7BF871-D271-4B2F-8863-0440A5F49994}" destId="{7BDAAFA7-7F7E-4D77-9B0B-FA5FBC0582A3}" srcOrd="0" destOrd="0" presId="urn:microsoft.com/office/officeart/2005/8/layout/pyramid2"/>
    <dgm:cxn modelId="{B7914409-E0AB-42B4-87B5-1F908E6601B7}" type="presParOf" srcId="{E2E553C1-9597-4F69-91A7-71AA489E7107}" destId="{CCEEB2CD-62CA-487E-939C-35A6BEF07AAB}" srcOrd="0" destOrd="0" presId="urn:microsoft.com/office/officeart/2005/8/layout/pyramid2"/>
    <dgm:cxn modelId="{A85CED99-C431-423B-A804-7DD5BEF9A8BD}" type="presParOf" srcId="{E2E553C1-9597-4F69-91A7-71AA489E7107}" destId="{C4F5E536-A89F-49A3-95D4-08D4A1B455FF}" srcOrd="1" destOrd="0" presId="urn:microsoft.com/office/officeart/2005/8/layout/pyramid2"/>
    <dgm:cxn modelId="{4FC14795-FD0A-4DBA-9B6D-E683F0910B46}" type="presParOf" srcId="{C4F5E536-A89F-49A3-95D4-08D4A1B455FF}" destId="{24469A39-AD35-44C5-B81A-743D31D53046}" srcOrd="0" destOrd="0" presId="urn:microsoft.com/office/officeart/2005/8/layout/pyramid2"/>
    <dgm:cxn modelId="{9C6F47F5-BBD8-4175-AE48-5A122D2A1A5D}" type="presParOf" srcId="{C4F5E536-A89F-49A3-95D4-08D4A1B455FF}" destId="{FF02F5E4-8BF5-407F-AD48-E8BC0775BEBB}" srcOrd="1" destOrd="0" presId="urn:microsoft.com/office/officeart/2005/8/layout/pyramid2"/>
    <dgm:cxn modelId="{CA51F71E-2B23-4FAC-BBEB-6B51E5A7585A}" type="presParOf" srcId="{C4F5E536-A89F-49A3-95D4-08D4A1B455FF}" destId="{77C8CF7A-F051-4A51-8007-E538EC9ECB1E}" srcOrd="2" destOrd="0" presId="urn:microsoft.com/office/officeart/2005/8/layout/pyramid2"/>
    <dgm:cxn modelId="{C249E6AF-4AC2-42C2-B501-1A7ED3CB0FE9}" type="presParOf" srcId="{C4F5E536-A89F-49A3-95D4-08D4A1B455FF}" destId="{E2767476-BA29-459D-B0E7-005400C5C061}" srcOrd="3" destOrd="0" presId="urn:microsoft.com/office/officeart/2005/8/layout/pyramid2"/>
    <dgm:cxn modelId="{A9FCEBF3-54D9-4889-891E-60D2167FD946}" type="presParOf" srcId="{C4F5E536-A89F-49A3-95D4-08D4A1B455FF}" destId="{FE6FC8AF-7121-431C-A9D2-C57A12D2E1EE}" srcOrd="4" destOrd="0" presId="urn:microsoft.com/office/officeart/2005/8/layout/pyramid2"/>
    <dgm:cxn modelId="{D75A2109-6E15-4668-81C4-555C034C1B09}" type="presParOf" srcId="{C4F5E536-A89F-49A3-95D4-08D4A1B455FF}" destId="{28EC7344-2857-4C4B-A242-85EE0FF559AB}" srcOrd="5" destOrd="0" presId="urn:microsoft.com/office/officeart/2005/8/layout/pyramid2"/>
    <dgm:cxn modelId="{812CCFB6-1178-425F-8D4D-34D714289B77}" type="presParOf" srcId="{C4F5E536-A89F-49A3-95D4-08D4A1B455FF}" destId="{7BDAAFA7-7F7E-4D77-9B0B-FA5FBC0582A3}" srcOrd="6" destOrd="0" presId="urn:microsoft.com/office/officeart/2005/8/layout/pyramid2"/>
    <dgm:cxn modelId="{F612EB55-0CA6-4AE1-A603-93DFEE533ED5}" type="presParOf" srcId="{C4F5E536-A89F-49A3-95D4-08D4A1B455FF}" destId="{E11A896E-9F6B-474C-8639-EA3C364276D5}"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10C75-5486-4F99-A209-DB177E9DFA71}"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nb-NO"/>
        </a:p>
      </dgm:t>
    </dgm:pt>
    <dgm:pt modelId="{6C2EF319-42FC-445A-A20E-DC6D5CF7C012}">
      <dgm:prSet phldrT="[Tekst]"/>
      <dgm:spPr/>
      <dgm:t>
        <a:bodyPr/>
        <a:lstStyle/>
        <a:p>
          <a:r>
            <a:rPr lang="nb-NO" dirty="0"/>
            <a:t>Lønns- og arbeidsvilkår</a:t>
          </a:r>
        </a:p>
      </dgm:t>
    </dgm:pt>
    <dgm:pt modelId="{4E395B2B-49B2-4132-B8ED-63301267E10D}" type="parTrans" cxnId="{874D952C-D2AA-4EF2-B033-77BC451C985E}">
      <dgm:prSet/>
      <dgm:spPr/>
      <dgm:t>
        <a:bodyPr/>
        <a:lstStyle/>
        <a:p>
          <a:endParaRPr lang="nb-NO"/>
        </a:p>
      </dgm:t>
    </dgm:pt>
    <dgm:pt modelId="{A3BBF35B-ABBA-4C6E-88AE-D60EF88B52C5}" type="sibTrans" cxnId="{874D952C-D2AA-4EF2-B033-77BC451C985E}">
      <dgm:prSet/>
      <dgm:spPr>
        <a:blipFill rotWithShape="1">
          <a:blip xmlns:r="http://schemas.openxmlformats.org/officeDocument/2006/relationships" r:embed="rId1"/>
          <a:srcRect/>
          <a:stretch>
            <a:fillRect l="-14000" r="-14000"/>
          </a:stretch>
        </a:blipFill>
      </dgm:spPr>
      <dgm:t>
        <a:bodyPr/>
        <a:lstStyle/>
        <a:p>
          <a:endParaRPr lang="nb-NO"/>
        </a:p>
      </dgm:t>
    </dgm:pt>
    <dgm:pt modelId="{671BC565-2588-4057-B7D8-82392319B0D6}">
      <dgm:prSet phldrT="[Tekst]"/>
      <dgm:spPr/>
      <dgm:t>
        <a:bodyPr/>
        <a:lstStyle/>
        <a:p>
          <a:r>
            <a:rPr lang="nb-NO" dirty="0"/>
            <a:t>Samfunnsansvar</a:t>
          </a:r>
        </a:p>
      </dgm:t>
    </dgm:pt>
    <dgm:pt modelId="{2AFA404C-605D-4334-AA5D-A1C6129895AC}" type="parTrans" cxnId="{ABD2A474-0E18-4CD2-92E6-A28BBEAC29DC}">
      <dgm:prSet/>
      <dgm:spPr/>
      <dgm:t>
        <a:bodyPr/>
        <a:lstStyle/>
        <a:p>
          <a:endParaRPr lang="nb-NO"/>
        </a:p>
      </dgm:t>
    </dgm:pt>
    <dgm:pt modelId="{2FC102AF-7ACE-4BA1-8007-9C174128C8B7}" type="sibTrans" cxnId="{ABD2A474-0E18-4CD2-92E6-A28BBEAC29DC}">
      <dgm:prSet/>
      <dgm:spPr>
        <a:blipFill rotWithShape="1">
          <a:blip xmlns:r="http://schemas.openxmlformats.org/officeDocument/2006/relationships" r:embed="rId2"/>
          <a:srcRect/>
          <a:stretch>
            <a:fillRect l="-7000" r="-7000"/>
          </a:stretch>
        </a:blipFill>
      </dgm:spPr>
      <dgm:t>
        <a:bodyPr/>
        <a:lstStyle/>
        <a:p>
          <a:endParaRPr lang="nb-NO"/>
        </a:p>
      </dgm:t>
    </dgm:pt>
    <dgm:pt modelId="{16584E9C-1C36-44D4-B603-0EEBCAA9BAA7}">
      <dgm:prSet phldrT="[Tekst]"/>
      <dgm:spPr/>
      <dgm:t>
        <a:bodyPr/>
        <a:lstStyle/>
        <a:p>
          <a:r>
            <a:rPr lang="nb-NO" dirty="0"/>
            <a:t>Organisasjonsutvikling</a:t>
          </a:r>
        </a:p>
      </dgm:t>
    </dgm:pt>
    <dgm:pt modelId="{FFD0EAA7-94CB-4516-B46E-1C84A5B64FBA}" type="parTrans" cxnId="{1E75AC0A-9F37-48D1-8D66-23F88FF2873A}">
      <dgm:prSet/>
      <dgm:spPr/>
      <dgm:t>
        <a:bodyPr/>
        <a:lstStyle/>
        <a:p>
          <a:endParaRPr lang="nb-NO"/>
        </a:p>
      </dgm:t>
    </dgm:pt>
    <dgm:pt modelId="{14D5DC67-65A6-4D0B-9BEC-59BB14C82410}" type="sibTrans" cxnId="{1E75AC0A-9F37-48D1-8D66-23F88FF2873A}">
      <dgm:prSet/>
      <dgm:spPr>
        <a:blipFill rotWithShape="1">
          <a:blip xmlns:r="http://schemas.openxmlformats.org/officeDocument/2006/relationships" r:embed="rId3"/>
          <a:srcRect/>
          <a:stretch>
            <a:fillRect l="-7000" r="-7000"/>
          </a:stretch>
        </a:blipFill>
      </dgm:spPr>
      <dgm:t>
        <a:bodyPr/>
        <a:lstStyle/>
        <a:p>
          <a:endParaRPr lang="nb-NO"/>
        </a:p>
      </dgm:t>
    </dgm:pt>
    <dgm:pt modelId="{EA6F5C9D-F3D8-424B-8358-486232E12507}">
      <dgm:prSet phldrT="[Tekst]"/>
      <dgm:spPr/>
      <dgm:t>
        <a:bodyPr/>
        <a:lstStyle/>
        <a:p>
          <a:r>
            <a:rPr lang="nb-NO" dirty="0"/>
            <a:t>Samfunnsvitenskapelig kompetanse</a:t>
          </a:r>
        </a:p>
      </dgm:t>
    </dgm:pt>
    <dgm:pt modelId="{17DBD841-61CE-4A86-BF85-545094C2D80D}" type="parTrans" cxnId="{C0877ADD-83EB-4505-932D-8E376260CB87}">
      <dgm:prSet/>
      <dgm:spPr/>
      <dgm:t>
        <a:bodyPr/>
        <a:lstStyle/>
        <a:p>
          <a:endParaRPr lang="nb-NO"/>
        </a:p>
      </dgm:t>
    </dgm:pt>
    <dgm:pt modelId="{CA5E66CB-253A-4BDD-B269-7BA0B8115653}" type="sibTrans" cxnId="{C0877ADD-83EB-4505-932D-8E376260CB87}">
      <dgm:prSet/>
      <dgm:spPr>
        <a:blipFill rotWithShape="1">
          <a:blip xmlns:r="http://schemas.openxmlformats.org/officeDocument/2006/relationships" r:embed="rId4"/>
          <a:srcRect/>
          <a:stretch>
            <a:fillRect l="-7000" r="-7000"/>
          </a:stretch>
        </a:blipFill>
      </dgm:spPr>
      <dgm:t>
        <a:bodyPr/>
        <a:lstStyle/>
        <a:p>
          <a:endParaRPr lang="nb-NO"/>
        </a:p>
      </dgm:t>
    </dgm:pt>
    <dgm:pt modelId="{17ED9AD1-3260-4A3F-BDEA-72408FE3511E}">
      <dgm:prSet phldrT="[Tekst]"/>
      <dgm:spPr/>
      <dgm:t>
        <a:bodyPr/>
        <a:lstStyle/>
        <a:p>
          <a:r>
            <a:rPr lang="nb-NO" dirty="0"/>
            <a:t>Digitalisering</a:t>
          </a:r>
        </a:p>
      </dgm:t>
    </dgm:pt>
    <dgm:pt modelId="{EF12ECEB-238A-42A3-8D71-10A93E46E4E7}" type="parTrans" cxnId="{4433BA87-4D99-4262-8F7F-73D1E56C61B9}">
      <dgm:prSet/>
      <dgm:spPr/>
      <dgm:t>
        <a:bodyPr/>
        <a:lstStyle/>
        <a:p>
          <a:endParaRPr lang="nb-NO"/>
        </a:p>
      </dgm:t>
    </dgm:pt>
    <dgm:pt modelId="{C7FA3F55-FDFF-4A6C-8393-C7BBAF020678}" type="sibTrans" cxnId="{4433BA87-4D99-4262-8F7F-73D1E56C61B9}">
      <dgm:prSet/>
      <dgm:spPr>
        <a:blipFill rotWithShape="1">
          <a:blip xmlns:r="http://schemas.openxmlformats.org/officeDocument/2006/relationships" r:embed="rId5"/>
          <a:srcRect/>
          <a:stretch>
            <a:fillRect l="-46000" r="-46000"/>
          </a:stretch>
        </a:blipFill>
      </dgm:spPr>
      <dgm:t>
        <a:bodyPr/>
        <a:lstStyle/>
        <a:p>
          <a:endParaRPr lang="nb-NO"/>
        </a:p>
      </dgm:t>
    </dgm:pt>
    <dgm:pt modelId="{CCD5E935-F5DB-4C3A-8CC4-9ED1F4EDCAF9}" type="pres">
      <dgm:prSet presAssocID="{D7610C75-5486-4F99-A209-DB177E9DFA71}" presName="Name0" presStyleCnt="0">
        <dgm:presLayoutVars>
          <dgm:chMax val="21"/>
          <dgm:chPref val="21"/>
        </dgm:presLayoutVars>
      </dgm:prSet>
      <dgm:spPr/>
    </dgm:pt>
    <dgm:pt modelId="{BF53845C-F64D-45A0-A8BE-49D8F088FBB1}" type="pres">
      <dgm:prSet presAssocID="{6C2EF319-42FC-445A-A20E-DC6D5CF7C012}" presName="text1" presStyleCnt="0"/>
      <dgm:spPr/>
    </dgm:pt>
    <dgm:pt modelId="{D15495E1-EA47-4FC6-9F4B-EFCC68E78C2E}" type="pres">
      <dgm:prSet presAssocID="{6C2EF319-42FC-445A-A20E-DC6D5CF7C012}" presName="textRepeatNode" presStyleLbl="alignNode1" presStyleIdx="0" presStyleCnt="5">
        <dgm:presLayoutVars>
          <dgm:chMax val="0"/>
          <dgm:chPref val="0"/>
          <dgm:bulletEnabled val="1"/>
        </dgm:presLayoutVars>
      </dgm:prSet>
      <dgm:spPr/>
    </dgm:pt>
    <dgm:pt modelId="{AD83D3D5-10DC-4198-853A-D3E8ED2861DA}" type="pres">
      <dgm:prSet presAssocID="{6C2EF319-42FC-445A-A20E-DC6D5CF7C012}" presName="textaccent1" presStyleCnt="0"/>
      <dgm:spPr/>
    </dgm:pt>
    <dgm:pt modelId="{E32C613A-84E0-41B5-AE56-0ED5A2ACA845}" type="pres">
      <dgm:prSet presAssocID="{6C2EF319-42FC-445A-A20E-DC6D5CF7C012}" presName="accentRepeatNode" presStyleLbl="solidAlignAcc1" presStyleIdx="0" presStyleCnt="10"/>
      <dgm:spPr/>
    </dgm:pt>
    <dgm:pt modelId="{7653867D-FAC2-4A0D-B1E4-D0012C3D29BF}" type="pres">
      <dgm:prSet presAssocID="{A3BBF35B-ABBA-4C6E-88AE-D60EF88B52C5}" presName="image1" presStyleCnt="0"/>
      <dgm:spPr/>
    </dgm:pt>
    <dgm:pt modelId="{571EDEBC-019A-4696-A467-AA3B5A652454}" type="pres">
      <dgm:prSet presAssocID="{A3BBF35B-ABBA-4C6E-88AE-D60EF88B52C5}" presName="imageRepeatNode" presStyleLbl="alignAcc1" presStyleIdx="0" presStyleCnt="5"/>
      <dgm:spPr/>
    </dgm:pt>
    <dgm:pt modelId="{AF81F61C-2F7C-46E8-80DB-5CC9D3524950}" type="pres">
      <dgm:prSet presAssocID="{A3BBF35B-ABBA-4C6E-88AE-D60EF88B52C5}" presName="imageaccent1" presStyleCnt="0"/>
      <dgm:spPr/>
    </dgm:pt>
    <dgm:pt modelId="{FB98F695-8316-4547-84A3-8CCEA1C2A66B}" type="pres">
      <dgm:prSet presAssocID="{A3BBF35B-ABBA-4C6E-88AE-D60EF88B52C5}" presName="accentRepeatNode" presStyleLbl="solidAlignAcc1" presStyleIdx="1" presStyleCnt="10"/>
      <dgm:spPr/>
    </dgm:pt>
    <dgm:pt modelId="{AA30B7FC-155E-4CB1-8871-FE0BFE47644A}" type="pres">
      <dgm:prSet presAssocID="{EA6F5C9D-F3D8-424B-8358-486232E12507}" presName="text2" presStyleCnt="0"/>
      <dgm:spPr/>
    </dgm:pt>
    <dgm:pt modelId="{C7DA4D7E-B894-40BE-849A-A46E54CFEC75}" type="pres">
      <dgm:prSet presAssocID="{EA6F5C9D-F3D8-424B-8358-486232E12507}" presName="textRepeatNode" presStyleLbl="alignNode1" presStyleIdx="1" presStyleCnt="5">
        <dgm:presLayoutVars>
          <dgm:chMax val="0"/>
          <dgm:chPref val="0"/>
          <dgm:bulletEnabled val="1"/>
        </dgm:presLayoutVars>
      </dgm:prSet>
      <dgm:spPr/>
    </dgm:pt>
    <dgm:pt modelId="{B2FA6CE1-8852-409B-8292-F00115EFEE3C}" type="pres">
      <dgm:prSet presAssocID="{EA6F5C9D-F3D8-424B-8358-486232E12507}" presName="textaccent2" presStyleCnt="0"/>
      <dgm:spPr/>
    </dgm:pt>
    <dgm:pt modelId="{B13F0440-61C9-48E5-901D-66407960241D}" type="pres">
      <dgm:prSet presAssocID="{EA6F5C9D-F3D8-424B-8358-486232E12507}" presName="accentRepeatNode" presStyleLbl="solidAlignAcc1" presStyleIdx="2" presStyleCnt="10"/>
      <dgm:spPr/>
    </dgm:pt>
    <dgm:pt modelId="{548832EB-E68D-4FB4-849B-C9BA12956A28}" type="pres">
      <dgm:prSet presAssocID="{CA5E66CB-253A-4BDD-B269-7BA0B8115653}" presName="image2" presStyleCnt="0"/>
      <dgm:spPr/>
    </dgm:pt>
    <dgm:pt modelId="{0828CA18-FA40-4FD2-B08A-986E4DE8107D}" type="pres">
      <dgm:prSet presAssocID="{CA5E66CB-253A-4BDD-B269-7BA0B8115653}" presName="imageRepeatNode" presStyleLbl="alignAcc1" presStyleIdx="1" presStyleCnt="5"/>
      <dgm:spPr/>
    </dgm:pt>
    <dgm:pt modelId="{B9E0AA44-0646-42F9-A82F-CE17FC3996DF}" type="pres">
      <dgm:prSet presAssocID="{CA5E66CB-253A-4BDD-B269-7BA0B8115653}" presName="imageaccent2" presStyleCnt="0"/>
      <dgm:spPr/>
    </dgm:pt>
    <dgm:pt modelId="{E41BC8C9-7AC2-47AA-85C3-8C6022BCB6E9}" type="pres">
      <dgm:prSet presAssocID="{CA5E66CB-253A-4BDD-B269-7BA0B8115653}" presName="accentRepeatNode" presStyleLbl="solidAlignAcc1" presStyleIdx="3" presStyleCnt="10"/>
      <dgm:spPr/>
    </dgm:pt>
    <dgm:pt modelId="{91158257-AFE3-48D5-81C5-5391F6A63EAB}" type="pres">
      <dgm:prSet presAssocID="{671BC565-2588-4057-B7D8-82392319B0D6}" presName="text3" presStyleCnt="0"/>
      <dgm:spPr/>
    </dgm:pt>
    <dgm:pt modelId="{D521EEEC-0159-44AD-AC26-1AC5E92C3A39}" type="pres">
      <dgm:prSet presAssocID="{671BC565-2588-4057-B7D8-82392319B0D6}" presName="textRepeatNode" presStyleLbl="alignNode1" presStyleIdx="2" presStyleCnt="5">
        <dgm:presLayoutVars>
          <dgm:chMax val="0"/>
          <dgm:chPref val="0"/>
          <dgm:bulletEnabled val="1"/>
        </dgm:presLayoutVars>
      </dgm:prSet>
      <dgm:spPr/>
    </dgm:pt>
    <dgm:pt modelId="{54E7727A-BBA6-4702-BE3B-18950F0BADB5}" type="pres">
      <dgm:prSet presAssocID="{671BC565-2588-4057-B7D8-82392319B0D6}" presName="textaccent3" presStyleCnt="0"/>
      <dgm:spPr/>
    </dgm:pt>
    <dgm:pt modelId="{EAF318A4-E9A7-4562-A859-0FBDF57BA962}" type="pres">
      <dgm:prSet presAssocID="{671BC565-2588-4057-B7D8-82392319B0D6}" presName="accentRepeatNode" presStyleLbl="solidAlignAcc1" presStyleIdx="4" presStyleCnt="10"/>
      <dgm:spPr/>
    </dgm:pt>
    <dgm:pt modelId="{C3677956-CB94-4326-86AB-ABA9EFF23100}" type="pres">
      <dgm:prSet presAssocID="{2FC102AF-7ACE-4BA1-8007-9C174128C8B7}" presName="image3" presStyleCnt="0"/>
      <dgm:spPr/>
    </dgm:pt>
    <dgm:pt modelId="{B5D910EE-A4C4-46FA-B601-30C370B37875}" type="pres">
      <dgm:prSet presAssocID="{2FC102AF-7ACE-4BA1-8007-9C174128C8B7}" presName="imageRepeatNode" presStyleLbl="alignAcc1" presStyleIdx="2" presStyleCnt="5"/>
      <dgm:spPr/>
    </dgm:pt>
    <dgm:pt modelId="{E7DDCD8B-C6F2-481E-9960-A3F1BE1FC846}" type="pres">
      <dgm:prSet presAssocID="{2FC102AF-7ACE-4BA1-8007-9C174128C8B7}" presName="imageaccent3" presStyleCnt="0"/>
      <dgm:spPr/>
    </dgm:pt>
    <dgm:pt modelId="{E8BF7E82-772D-4626-A4A6-E41BF3FA0258}" type="pres">
      <dgm:prSet presAssocID="{2FC102AF-7ACE-4BA1-8007-9C174128C8B7}" presName="accentRepeatNode" presStyleLbl="solidAlignAcc1" presStyleIdx="5" presStyleCnt="10"/>
      <dgm:spPr/>
    </dgm:pt>
    <dgm:pt modelId="{E826FF6A-3E78-4CC3-BD00-6102A5F273E5}" type="pres">
      <dgm:prSet presAssocID="{16584E9C-1C36-44D4-B603-0EEBCAA9BAA7}" presName="text4" presStyleCnt="0"/>
      <dgm:spPr/>
    </dgm:pt>
    <dgm:pt modelId="{50644EB0-616A-4517-85FE-B4387D5B9D3A}" type="pres">
      <dgm:prSet presAssocID="{16584E9C-1C36-44D4-B603-0EEBCAA9BAA7}" presName="textRepeatNode" presStyleLbl="alignNode1" presStyleIdx="3" presStyleCnt="5">
        <dgm:presLayoutVars>
          <dgm:chMax val="0"/>
          <dgm:chPref val="0"/>
          <dgm:bulletEnabled val="1"/>
        </dgm:presLayoutVars>
      </dgm:prSet>
      <dgm:spPr/>
    </dgm:pt>
    <dgm:pt modelId="{2098CD24-E5CD-45AE-9DF2-8FD4816EB31C}" type="pres">
      <dgm:prSet presAssocID="{16584E9C-1C36-44D4-B603-0EEBCAA9BAA7}" presName="textaccent4" presStyleCnt="0"/>
      <dgm:spPr/>
    </dgm:pt>
    <dgm:pt modelId="{D1B41DEB-DAFE-4944-9B46-04722FA66014}" type="pres">
      <dgm:prSet presAssocID="{16584E9C-1C36-44D4-B603-0EEBCAA9BAA7}" presName="accentRepeatNode" presStyleLbl="solidAlignAcc1" presStyleIdx="6" presStyleCnt="10"/>
      <dgm:spPr/>
    </dgm:pt>
    <dgm:pt modelId="{4E8AC06B-7CFF-4D3B-9F6D-E98E35CEEA71}" type="pres">
      <dgm:prSet presAssocID="{14D5DC67-65A6-4D0B-9BEC-59BB14C82410}" presName="image4" presStyleCnt="0"/>
      <dgm:spPr/>
    </dgm:pt>
    <dgm:pt modelId="{5B255622-F164-4B9F-B56B-A9E52A195DA0}" type="pres">
      <dgm:prSet presAssocID="{14D5DC67-65A6-4D0B-9BEC-59BB14C82410}" presName="imageRepeatNode" presStyleLbl="alignAcc1" presStyleIdx="3" presStyleCnt="5"/>
      <dgm:spPr/>
    </dgm:pt>
    <dgm:pt modelId="{E333B4F8-BA59-4AB8-96D3-F974A26F80DB}" type="pres">
      <dgm:prSet presAssocID="{14D5DC67-65A6-4D0B-9BEC-59BB14C82410}" presName="imageaccent4" presStyleCnt="0"/>
      <dgm:spPr/>
    </dgm:pt>
    <dgm:pt modelId="{04042BC0-98DD-44CA-BDE5-1A49E750F746}" type="pres">
      <dgm:prSet presAssocID="{14D5DC67-65A6-4D0B-9BEC-59BB14C82410}" presName="accentRepeatNode" presStyleLbl="solidAlignAcc1" presStyleIdx="7" presStyleCnt="10"/>
      <dgm:spPr/>
    </dgm:pt>
    <dgm:pt modelId="{B82909F0-9413-4B72-9E61-7A25A3275B50}" type="pres">
      <dgm:prSet presAssocID="{17ED9AD1-3260-4A3F-BDEA-72408FE3511E}" presName="text5" presStyleCnt="0"/>
      <dgm:spPr/>
    </dgm:pt>
    <dgm:pt modelId="{830C11BB-FA36-4611-86CE-DCA46C288DF4}" type="pres">
      <dgm:prSet presAssocID="{17ED9AD1-3260-4A3F-BDEA-72408FE3511E}" presName="textRepeatNode" presStyleLbl="alignNode1" presStyleIdx="4" presStyleCnt="5">
        <dgm:presLayoutVars>
          <dgm:chMax val="0"/>
          <dgm:chPref val="0"/>
          <dgm:bulletEnabled val="1"/>
        </dgm:presLayoutVars>
      </dgm:prSet>
      <dgm:spPr/>
    </dgm:pt>
    <dgm:pt modelId="{703EFB8D-5D43-4ABF-9FD8-117B675D1B03}" type="pres">
      <dgm:prSet presAssocID="{17ED9AD1-3260-4A3F-BDEA-72408FE3511E}" presName="textaccent5" presStyleCnt="0"/>
      <dgm:spPr/>
    </dgm:pt>
    <dgm:pt modelId="{BB5C31A3-8E90-44A2-A4FC-87E6A46363E5}" type="pres">
      <dgm:prSet presAssocID="{17ED9AD1-3260-4A3F-BDEA-72408FE3511E}" presName="accentRepeatNode" presStyleLbl="solidAlignAcc1" presStyleIdx="8" presStyleCnt="10"/>
      <dgm:spPr/>
    </dgm:pt>
    <dgm:pt modelId="{18E358FF-642F-427D-B9AC-8C714E3E121A}" type="pres">
      <dgm:prSet presAssocID="{C7FA3F55-FDFF-4A6C-8393-C7BBAF020678}" presName="image5" presStyleCnt="0"/>
      <dgm:spPr/>
    </dgm:pt>
    <dgm:pt modelId="{43754156-6369-4154-8D1A-188BCAF2AFFF}" type="pres">
      <dgm:prSet presAssocID="{C7FA3F55-FDFF-4A6C-8393-C7BBAF020678}" presName="imageRepeatNode" presStyleLbl="alignAcc1" presStyleIdx="4" presStyleCnt="5"/>
      <dgm:spPr/>
    </dgm:pt>
    <dgm:pt modelId="{FE2CFEE4-3D78-4ACB-B536-79980F9E5514}" type="pres">
      <dgm:prSet presAssocID="{C7FA3F55-FDFF-4A6C-8393-C7BBAF020678}" presName="imageaccent5" presStyleCnt="0"/>
      <dgm:spPr/>
    </dgm:pt>
    <dgm:pt modelId="{6B17480D-105F-49C2-8C33-9A91CC7FA498}" type="pres">
      <dgm:prSet presAssocID="{C7FA3F55-FDFF-4A6C-8393-C7BBAF020678}" presName="accentRepeatNode" presStyleLbl="solidAlignAcc1" presStyleIdx="9" presStyleCnt="10"/>
      <dgm:spPr/>
    </dgm:pt>
  </dgm:ptLst>
  <dgm:cxnLst>
    <dgm:cxn modelId="{98590204-6071-42CD-9443-D29C8F332B18}" type="presOf" srcId="{EA6F5C9D-F3D8-424B-8358-486232E12507}" destId="{C7DA4D7E-B894-40BE-849A-A46E54CFEC75}" srcOrd="0" destOrd="0" presId="urn:microsoft.com/office/officeart/2008/layout/HexagonCluster"/>
    <dgm:cxn modelId="{1E75AC0A-9F37-48D1-8D66-23F88FF2873A}" srcId="{D7610C75-5486-4F99-A209-DB177E9DFA71}" destId="{16584E9C-1C36-44D4-B603-0EEBCAA9BAA7}" srcOrd="3" destOrd="0" parTransId="{FFD0EAA7-94CB-4516-B46E-1C84A5B64FBA}" sibTransId="{14D5DC67-65A6-4D0B-9BEC-59BB14C82410}"/>
    <dgm:cxn modelId="{F8D0A00D-BA4F-4BB0-A112-70621E667CA2}" type="presOf" srcId="{CA5E66CB-253A-4BDD-B269-7BA0B8115653}" destId="{0828CA18-FA40-4FD2-B08A-986E4DE8107D}" srcOrd="0" destOrd="0" presId="urn:microsoft.com/office/officeart/2008/layout/HexagonCluster"/>
    <dgm:cxn modelId="{874D952C-D2AA-4EF2-B033-77BC451C985E}" srcId="{D7610C75-5486-4F99-A209-DB177E9DFA71}" destId="{6C2EF319-42FC-445A-A20E-DC6D5CF7C012}" srcOrd="0" destOrd="0" parTransId="{4E395B2B-49B2-4132-B8ED-63301267E10D}" sibTransId="{A3BBF35B-ABBA-4C6E-88AE-D60EF88B52C5}"/>
    <dgm:cxn modelId="{2574045B-E605-42D5-8D11-A425B8C9B63A}" type="presOf" srcId="{14D5DC67-65A6-4D0B-9BEC-59BB14C82410}" destId="{5B255622-F164-4B9F-B56B-A9E52A195DA0}" srcOrd="0" destOrd="0" presId="urn:microsoft.com/office/officeart/2008/layout/HexagonCluster"/>
    <dgm:cxn modelId="{53DBDE50-C6ED-4AB2-AB4F-B1767D15D1CA}" type="presOf" srcId="{6C2EF319-42FC-445A-A20E-DC6D5CF7C012}" destId="{D15495E1-EA47-4FC6-9F4B-EFCC68E78C2E}" srcOrd="0" destOrd="0" presId="urn:microsoft.com/office/officeart/2008/layout/HexagonCluster"/>
    <dgm:cxn modelId="{ABD2A474-0E18-4CD2-92E6-A28BBEAC29DC}" srcId="{D7610C75-5486-4F99-A209-DB177E9DFA71}" destId="{671BC565-2588-4057-B7D8-82392319B0D6}" srcOrd="2" destOrd="0" parTransId="{2AFA404C-605D-4334-AA5D-A1C6129895AC}" sibTransId="{2FC102AF-7ACE-4BA1-8007-9C174128C8B7}"/>
    <dgm:cxn modelId="{4433BA87-4D99-4262-8F7F-73D1E56C61B9}" srcId="{D7610C75-5486-4F99-A209-DB177E9DFA71}" destId="{17ED9AD1-3260-4A3F-BDEA-72408FE3511E}" srcOrd="4" destOrd="0" parTransId="{EF12ECEB-238A-42A3-8D71-10A93E46E4E7}" sibTransId="{C7FA3F55-FDFF-4A6C-8393-C7BBAF020678}"/>
    <dgm:cxn modelId="{42152495-2F3D-470D-98F9-23CB02378158}" type="presOf" srcId="{D7610C75-5486-4F99-A209-DB177E9DFA71}" destId="{CCD5E935-F5DB-4C3A-8CC4-9ED1F4EDCAF9}" srcOrd="0" destOrd="0" presId="urn:microsoft.com/office/officeart/2008/layout/HexagonCluster"/>
    <dgm:cxn modelId="{0754F6A4-DD21-4459-AB34-D470A2F91932}" type="presOf" srcId="{C7FA3F55-FDFF-4A6C-8393-C7BBAF020678}" destId="{43754156-6369-4154-8D1A-188BCAF2AFFF}" srcOrd="0" destOrd="0" presId="urn:microsoft.com/office/officeart/2008/layout/HexagonCluster"/>
    <dgm:cxn modelId="{A4CBD4B0-C125-4401-BB9A-4C242CC1DFAD}" type="presOf" srcId="{17ED9AD1-3260-4A3F-BDEA-72408FE3511E}" destId="{830C11BB-FA36-4611-86CE-DCA46C288DF4}" srcOrd="0" destOrd="0" presId="urn:microsoft.com/office/officeart/2008/layout/HexagonCluster"/>
    <dgm:cxn modelId="{1E34B0DA-2E7A-4B06-B296-14AF8F8FCFEA}" type="presOf" srcId="{A3BBF35B-ABBA-4C6E-88AE-D60EF88B52C5}" destId="{571EDEBC-019A-4696-A467-AA3B5A652454}" srcOrd="0" destOrd="0" presId="urn:microsoft.com/office/officeart/2008/layout/HexagonCluster"/>
    <dgm:cxn modelId="{C0877ADD-83EB-4505-932D-8E376260CB87}" srcId="{D7610C75-5486-4F99-A209-DB177E9DFA71}" destId="{EA6F5C9D-F3D8-424B-8358-486232E12507}" srcOrd="1" destOrd="0" parTransId="{17DBD841-61CE-4A86-BF85-545094C2D80D}" sibTransId="{CA5E66CB-253A-4BDD-B269-7BA0B8115653}"/>
    <dgm:cxn modelId="{DE3EEFE3-9D1A-41A9-9B98-1A46188568D2}" type="presOf" srcId="{2FC102AF-7ACE-4BA1-8007-9C174128C8B7}" destId="{B5D910EE-A4C4-46FA-B601-30C370B37875}" srcOrd="0" destOrd="0" presId="urn:microsoft.com/office/officeart/2008/layout/HexagonCluster"/>
    <dgm:cxn modelId="{B6F48BEC-79F1-4902-A49C-FC8D5E80A59D}" type="presOf" srcId="{671BC565-2588-4057-B7D8-82392319B0D6}" destId="{D521EEEC-0159-44AD-AC26-1AC5E92C3A39}" srcOrd="0" destOrd="0" presId="urn:microsoft.com/office/officeart/2008/layout/HexagonCluster"/>
    <dgm:cxn modelId="{40A38CF6-E8E6-411F-A3DA-16FEEF24F313}" type="presOf" srcId="{16584E9C-1C36-44D4-B603-0EEBCAA9BAA7}" destId="{50644EB0-616A-4517-85FE-B4387D5B9D3A}" srcOrd="0" destOrd="0" presId="urn:microsoft.com/office/officeart/2008/layout/HexagonCluster"/>
    <dgm:cxn modelId="{6A45C2EF-1195-41D1-B9B5-E4AC8099C076}" type="presParOf" srcId="{CCD5E935-F5DB-4C3A-8CC4-9ED1F4EDCAF9}" destId="{BF53845C-F64D-45A0-A8BE-49D8F088FBB1}" srcOrd="0" destOrd="0" presId="urn:microsoft.com/office/officeart/2008/layout/HexagonCluster"/>
    <dgm:cxn modelId="{17281A0F-B71D-4C49-8E09-67A4C39B3C0B}" type="presParOf" srcId="{BF53845C-F64D-45A0-A8BE-49D8F088FBB1}" destId="{D15495E1-EA47-4FC6-9F4B-EFCC68E78C2E}" srcOrd="0" destOrd="0" presId="urn:microsoft.com/office/officeart/2008/layout/HexagonCluster"/>
    <dgm:cxn modelId="{1BFE1511-2BF9-4E20-A232-A2E8DE749299}" type="presParOf" srcId="{CCD5E935-F5DB-4C3A-8CC4-9ED1F4EDCAF9}" destId="{AD83D3D5-10DC-4198-853A-D3E8ED2861DA}" srcOrd="1" destOrd="0" presId="urn:microsoft.com/office/officeart/2008/layout/HexagonCluster"/>
    <dgm:cxn modelId="{0B208187-F92C-4181-8B91-F3EA98705846}" type="presParOf" srcId="{AD83D3D5-10DC-4198-853A-D3E8ED2861DA}" destId="{E32C613A-84E0-41B5-AE56-0ED5A2ACA845}" srcOrd="0" destOrd="0" presId="urn:microsoft.com/office/officeart/2008/layout/HexagonCluster"/>
    <dgm:cxn modelId="{408A51FC-0627-4D5F-955D-19F9E73BE85D}" type="presParOf" srcId="{CCD5E935-F5DB-4C3A-8CC4-9ED1F4EDCAF9}" destId="{7653867D-FAC2-4A0D-B1E4-D0012C3D29BF}" srcOrd="2" destOrd="0" presId="urn:microsoft.com/office/officeart/2008/layout/HexagonCluster"/>
    <dgm:cxn modelId="{F0EBE836-4C4A-49EC-8FF4-0396FE12BD4F}" type="presParOf" srcId="{7653867D-FAC2-4A0D-B1E4-D0012C3D29BF}" destId="{571EDEBC-019A-4696-A467-AA3B5A652454}" srcOrd="0" destOrd="0" presId="urn:microsoft.com/office/officeart/2008/layout/HexagonCluster"/>
    <dgm:cxn modelId="{6CF07B3F-3144-457C-A138-427CBC9DD8D0}" type="presParOf" srcId="{CCD5E935-F5DB-4C3A-8CC4-9ED1F4EDCAF9}" destId="{AF81F61C-2F7C-46E8-80DB-5CC9D3524950}" srcOrd="3" destOrd="0" presId="urn:microsoft.com/office/officeart/2008/layout/HexagonCluster"/>
    <dgm:cxn modelId="{538C6CBF-9E7E-4611-989F-519E9DA4BF10}" type="presParOf" srcId="{AF81F61C-2F7C-46E8-80DB-5CC9D3524950}" destId="{FB98F695-8316-4547-84A3-8CCEA1C2A66B}" srcOrd="0" destOrd="0" presId="urn:microsoft.com/office/officeart/2008/layout/HexagonCluster"/>
    <dgm:cxn modelId="{E4DB504A-F206-4FB6-B466-524CD6D2953D}" type="presParOf" srcId="{CCD5E935-F5DB-4C3A-8CC4-9ED1F4EDCAF9}" destId="{AA30B7FC-155E-4CB1-8871-FE0BFE47644A}" srcOrd="4" destOrd="0" presId="urn:microsoft.com/office/officeart/2008/layout/HexagonCluster"/>
    <dgm:cxn modelId="{5AB0A5E8-F5A8-4B59-B436-FD707FF241EB}" type="presParOf" srcId="{AA30B7FC-155E-4CB1-8871-FE0BFE47644A}" destId="{C7DA4D7E-B894-40BE-849A-A46E54CFEC75}" srcOrd="0" destOrd="0" presId="urn:microsoft.com/office/officeart/2008/layout/HexagonCluster"/>
    <dgm:cxn modelId="{319BEE6C-95A9-4370-9D58-BA3ABB2C116C}" type="presParOf" srcId="{CCD5E935-F5DB-4C3A-8CC4-9ED1F4EDCAF9}" destId="{B2FA6CE1-8852-409B-8292-F00115EFEE3C}" srcOrd="5" destOrd="0" presId="urn:microsoft.com/office/officeart/2008/layout/HexagonCluster"/>
    <dgm:cxn modelId="{57297DBF-15F0-4886-9D21-4835B16AA2C5}" type="presParOf" srcId="{B2FA6CE1-8852-409B-8292-F00115EFEE3C}" destId="{B13F0440-61C9-48E5-901D-66407960241D}" srcOrd="0" destOrd="0" presId="urn:microsoft.com/office/officeart/2008/layout/HexagonCluster"/>
    <dgm:cxn modelId="{4C1CD139-F2ED-4604-B905-579371B10DB6}" type="presParOf" srcId="{CCD5E935-F5DB-4C3A-8CC4-9ED1F4EDCAF9}" destId="{548832EB-E68D-4FB4-849B-C9BA12956A28}" srcOrd="6" destOrd="0" presId="urn:microsoft.com/office/officeart/2008/layout/HexagonCluster"/>
    <dgm:cxn modelId="{D8D400FD-D8CD-4D6C-9296-F2F8587EA1E6}" type="presParOf" srcId="{548832EB-E68D-4FB4-849B-C9BA12956A28}" destId="{0828CA18-FA40-4FD2-B08A-986E4DE8107D}" srcOrd="0" destOrd="0" presId="urn:microsoft.com/office/officeart/2008/layout/HexagonCluster"/>
    <dgm:cxn modelId="{AC9509DE-02F1-4EF9-AD3C-8A064D9C7855}" type="presParOf" srcId="{CCD5E935-F5DB-4C3A-8CC4-9ED1F4EDCAF9}" destId="{B9E0AA44-0646-42F9-A82F-CE17FC3996DF}" srcOrd="7" destOrd="0" presId="urn:microsoft.com/office/officeart/2008/layout/HexagonCluster"/>
    <dgm:cxn modelId="{767ADD2D-7878-46CD-AC2B-6C064018E938}" type="presParOf" srcId="{B9E0AA44-0646-42F9-A82F-CE17FC3996DF}" destId="{E41BC8C9-7AC2-47AA-85C3-8C6022BCB6E9}" srcOrd="0" destOrd="0" presId="urn:microsoft.com/office/officeart/2008/layout/HexagonCluster"/>
    <dgm:cxn modelId="{1E7CF48C-C9EF-432D-A542-8DCE97E750D5}" type="presParOf" srcId="{CCD5E935-F5DB-4C3A-8CC4-9ED1F4EDCAF9}" destId="{91158257-AFE3-48D5-81C5-5391F6A63EAB}" srcOrd="8" destOrd="0" presId="urn:microsoft.com/office/officeart/2008/layout/HexagonCluster"/>
    <dgm:cxn modelId="{F94C4062-9E61-4709-8904-1E950D4D3D59}" type="presParOf" srcId="{91158257-AFE3-48D5-81C5-5391F6A63EAB}" destId="{D521EEEC-0159-44AD-AC26-1AC5E92C3A39}" srcOrd="0" destOrd="0" presId="urn:microsoft.com/office/officeart/2008/layout/HexagonCluster"/>
    <dgm:cxn modelId="{EA4CF1C7-329E-4CCE-8CE3-B5DE8ED111F9}" type="presParOf" srcId="{CCD5E935-F5DB-4C3A-8CC4-9ED1F4EDCAF9}" destId="{54E7727A-BBA6-4702-BE3B-18950F0BADB5}" srcOrd="9" destOrd="0" presId="urn:microsoft.com/office/officeart/2008/layout/HexagonCluster"/>
    <dgm:cxn modelId="{BC5A389B-C98E-4D61-A198-6E0292C07DCB}" type="presParOf" srcId="{54E7727A-BBA6-4702-BE3B-18950F0BADB5}" destId="{EAF318A4-E9A7-4562-A859-0FBDF57BA962}" srcOrd="0" destOrd="0" presId="urn:microsoft.com/office/officeart/2008/layout/HexagonCluster"/>
    <dgm:cxn modelId="{48F412D0-8739-4FA7-93BD-4089AAEDAB1E}" type="presParOf" srcId="{CCD5E935-F5DB-4C3A-8CC4-9ED1F4EDCAF9}" destId="{C3677956-CB94-4326-86AB-ABA9EFF23100}" srcOrd="10" destOrd="0" presId="urn:microsoft.com/office/officeart/2008/layout/HexagonCluster"/>
    <dgm:cxn modelId="{A533B809-67C2-4BC1-8A41-E09FE03A8E0F}" type="presParOf" srcId="{C3677956-CB94-4326-86AB-ABA9EFF23100}" destId="{B5D910EE-A4C4-46FA-B601-30C370B37875}" srcOrd="0" destOrd="0" presId="urn:microsoft.com/office/officeart/2008/layout/HexagonCluster"/>
    <dgm:cxn modelId="{51AD2740-0750-457C-866A-70B364F7EEB1}" type="presParOf" srcId="{CCD5E935-F5DB-4C3A-8CC4-9ED1F4EDCAF9}" destId="{E7DDCD8B-C6F2-481E-9960-A3F1BE1FC846}" srcOrd="11" destOrd="0" presId="urn:microsoft.com/office/officeart/2008/layout/HexagonCluster"/>
    <dgm:cxn modelId="{E32C406D-08E7-40A5-A42F-4F7710F68547}" type="presParOf" srcId="{E7DDCD8B-C6F2-481E-9960-A3F1BE1FC846}" destId="{E8BF7E82-772D-4626-A4A6-E41BF3FA0258}" srcOrd="0" destOrd="0" presId="urn:microsoft.com/office/officeart/2008/layout/HexagonCluster"/>
    <dgm:cxn modelId="{4CCB2B0F-5286-4A59-AEB1-A028A232CC96}" type="presParOf" srcId="{CCD5E935-F5DB-4C3A-8CC4-9ED1F4EDCAF9}" destId="{E826FF6A-3E78-4CC3-BD00-6102A5F273E5}" srcOrd="12" destOrd="0" presId="urn:microsoft.com/office/officeart/2008/layout/HexagonCluster"/>
    <dgm:cxn modelId="{6EAE30A2-07B3-4306-AE4C-EF0008CDD22A}" type="presParOf" srcId="{E826FF6A-3E78-4CC3-BD00-6102A5F273E5}" destId="{50644EB0-616A-4517-85FE-B4387D5B9D3A}" srcOrd="0" destOrd="0" presId="urn:microsoft.com/office/officeart/2008/layout/HexagonCluster"/>
    <dgm:cxn modelId="{C05B3B27-BEBC-4254-8B64-2B932514AEE7}" type="presParOf" srcId="{CCD5E935-F5DB-4C3A-8CC4-9ED1F4EDCAF9}" destId="{2098CD24-E5CD-45AE-9DF2-8FD4816EB31C}" srcOrd="13" destOrd="0" presId="urn:microsoft.com/office/officeart/2008/layout/HexagonCluster"/>
    <dgm:cxn modelId="{B3BB0E61-0793-44CA-8DF3-9418923B4D26}" type="presParOf" srcId="{2098CD24-E5CD-45AE-9DF2-8FD4816EB31C}" destId="{D1B41DEB-DAFE-4944-9B46-04722FA66014}" srcOrd="0" destOrd="0" presId="urn:microsoft.com/office/officeart/2008/layout/HexagonCluster"/>
    <dgm:cxn modelId="{555B8A23-8A8D-428B-8904-70D6883F484B}" type="presParOf" srcId="{CCD5E935-F5DB-4C3A-8CC4-9ED1F4EDCAF9}" destId="{4E8AC06B-7CFF-4D3B-9F6D-E98E35CEEA71}" srcOrd="14" destOrd="0" presId="urn:microsoft.com/office/officeart/2008/layout/HexagonCluster"/>
    <dgm:cxn modelId="{25630442-AA72-45FB-BDC5-4CA92170D6D6}" type="presParOf" srcId="{4E8AC06B-7CFF-4D3B-9F6D-E98E35CEEA71}" destId="{5B255622-F164-4B9F-B56B-A9E52A195DA0}" srcOrd="0" destOrd="0" presId="urn:microsoft.com/office/officeart/2008/layout/HexagonCluster"/>
    <dgm:cxn modelId="{2B33A610-1720-4931-B592-654BEA8815F3}" type="presParOf" srcId="{CCD5E935-F5DB-4C3A-8CC4-9ED1F4EDCAF9}" destId="{E333B4F8-BA59-4AB8-96D3-F974A26F80DB}" srcOrd="15" destOrd="0" presId="urn:microsoft.com/office/officeart/2008/layout/HexagonCluster"/>
    <dgm:cxn modelId="{F269BEA0-9AA8-41EA-8577-48C6B89CD959}" type="presParOf" srcId="{E333B4F8-BA59-4AB8-96D3-F974A26F80DB}" destId="{04042BC0-98DD-44CA-BDE5-1A49E750F746}" srcOrd="0" destOrd="0" presId="urn:microsoft.com/office/officeart/2008/layout/HexagonCluster"/>
    <dgm:cxn modelId="{C6B091A3-4436-4AEC-A8EF-50630B00DFF6}" type="presParOf" srcId="{CCD5E935-F5DB-4C3A-8CC4-9ED1F4EDCAF9}" destId="{B82909F0-9413-4B72-9E61-7A25A3275B50}" srcOrd="16" destOrd="0" presId="urn:microsoft.com/office/officeart/2008/layout/HexagonCluster"/>
    <dgm:cxn modelId="{048CB03B-45D2-4B33-8A53-B135A3C36EB0}" type="presParOf" srcId="{B82909F0-9413-4B72-9E61-7A25A3275B50}" destId="{830C11BB-FA36-4611-86CE-DCA46C288DF4}" srcOrd="0" destOrd="0" presId="urn:microsoft.com/office/officeart/2008/layout/HexagonCluster"/>
    <dgm:cxn modelId="{C95A3598-62E6-4F26-908D-EFB945DCAA34}" type="presParOf" srcId="{CCD5E935-F5DB-4C3A-8CC4-9ED1F4EDCAF9}" destId="{703EFB8D-5D43-4ABF-9FD8-117B675D1B03}" srcOrd="17" destOrd="0" presId="urn:microsoft.com/office/officeart/2008/layout/HexagonCluster"/>
    <dgm:cxn modelId="{07759353-E424-4A98-B3CF-8E8BD73D6E03}" type="presParOf" srcId="{703EFB8D-5D43-4ABF-9FD8-117B675D1B03}" destId="{BB5C31A3-8E90-44A2-A4FC-87E6A46363E5}" srcOrd="0" destOrd="0" presId="urn:microsoft.com/office/officeart/2008/layout/HexagonCluster"/>
    <dgm:cxn modelId="{9613FFB5-4A8B-4504-837F-98C9627D2947}" type="presParOf" srcId="{CCD5E935-F5DB-4C3A-8CC4-9ED1F4EDCAF9}" destId="{18E358FF-642F-427D-B9AC-8C714E3E121A}" srcOrd="18" destOrd="0" presId="urn:microsoft.com/office/officeart/2008/layout/HexagonCluster"/>
    <dgm:cxn modelId="{EEC15154-8B3C-4438-A597-D8E2BC19EDC2}" type="presParOf" srcId="{18E358FF-642F-427D-B9AC-8C714E3E121A}" destId="{43754156-6369-4154-8D1A-188BCAF2AFFF}" srcOrd="0" destOrd="0" presId="urn:microsoft.com/office/officeart/2008/layout/HexagonCluster"/>
    <dgm:cxn modelId="{0970593A-EA9C-41C3-9F35-E256BDF5D546}" type="presParOf" srcId="{CCD5E935-F5DB-4C3A-8CC4-9ED1F4EDCAF9}" destId="{FE2CFEE4-3D78-4ACB-B536-79980F9E5514}" srcOrd="19" destOrd="0" presId="urn:microsoft.com/office/officeart/2008/layout/HexagonCluster"/>
    <dgm:cxn modelId="{CA48E5C2-1656-46F8-A269-69F0D260C2C6}" type="presParOf" srcId="{FE2CFEE4-3D78-4ACB-B536-79980F9E5514}" destId="{6B17480D-105F-49C2-8C33-9A91CC7FA49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EB2CD-62CA-487E-939C-35A6BEF07AAB}">
      <dsp:nvSpPr>
        <dsp:cNvPr id="0" name=""/>
        <dsp:cNvSpPr/>
      </dsp:nvSpPr>
      <dsp:spPr>
        <a:xfrm>
          <a:off x="183616" y="0"/>
          <a:ext cx="6310121" cy="4966253"/>
        </a:xfrm>
        <a:prstGeom prst="triangle">
          <a:avLst/>
        </a:prstGeom>
        <a:solidFill>
          <a:schemeClr val="accent5">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4469A39-AD35-44C5-B81A-743D31D53046}">
      <dsp:nvSpPr>
        <dsp:cNvPr id="0" name=""/>
        <dsp:cNvSpPr/>
      </dsp:nvSpPr>
      <dsp:spPr>
        <a:xfrm>
          <a:off x="656397" y="510281"/>
          <a:ext cx="5361847" cy="131190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Standpunkter vedtatt av hovedstyret</a:t>
          </a:r>
        </a:p>
        <a:p>
          <a:pPr marL="0" lvl="0" indent="0" algn="l" defTabSz="533400">
            <a:lnSpc>
              <a:spcPct val="90000"/>
            </a:lnSpc>
            <a:spcBef>
              <a:spcPct val="0"/>
            </a:spcBef>
            <a:spcAft>
              <a:spcPct val="35000"/>
            </a:spcAft>
            <a:buNone/>
          </a:pPr>
          <a:r>
            <a:rPr lang="nb-NO" sz="1200" kern="1200" dirty="0"/>
            <a:t>	- Standpunkter om læring i arbeidslivet</a:t>
          </a:r>
        </a:p>
        <a:p>
          <a:pPr marL="0" lvl="0" indent="0" algn="l" defTabSz="533400">
            <a:lnSpc>
              <a:spcPct val="90000"/>
            </a:lnSpc>
            <a:spcBef>
              <a:spcPct val="0"/>
            </a:spcBef>
            <a:spcAft>
              <a:spcPct val="35000"/>
            </a:spcAft>
            <a:buNone/>
          </a:pPr>
          <a:r>
            <a:rPr lang="nb-NO" sz="1200" kern="1200" dirty="0"/>
            <a:t>	- Skolepolitiske standpunkter</a:t>
          </a:r>
        </a:p>
        <a:p>
          <a:pPr marL="0" lvl="0" indent="0" algn="l" defTabSz="533400">
            <a:lnSpc>
              <a:spcPct val="90000"/>
            </a:lnSpc>
            <a:spcBef>
              <a:spcPct val="0"/>
            </a:spcBef>
            <a:spcAft>
              <a:spcPct val="35000"/>
            </a:spcAft>
            <a:buNone/>
          </a:pPr>
          <a:r>
            <a:rPr lang="nb-NO" sz="1200" kern="1200" dirty="0"/>
            <a:t>	- Effektiviseringsprosesser i offentlig sektor	</a:t>
          </a:r>
        </a:p>
      </dsp:txBody>
      <dsp:txXfrm>
        <a:off x="720439" y="574323"/>
        <a:ext cx="5233763" cy="1183816"/>
      </dsp:txXfrm>
    </dsp:sp>
    <dsp:sp modelId="{77C8CF7A-F051-4A51-8007-E538EC9ECB1E}">
      <dsp:nvSpPr>
        <dsp:cNvPr id="0" name=""/>
        <dsp:cNvSpPr/>
      </dsp:nvSpPr>
      <dsp:spPr>
        <a:xfrm>
          <a:off x="1380662" y="2003254"/>
          <a:ext cx="3995246" cy="1293167"/>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cs typeface="Arial" panose="020B0604020202020204" pitchFamily="34" charset="0"/>
            </a:rPr>
            <a:t>Politikkdokumenter, LM</a:t>
          </a:r>
        </a:p>
        <a:p>
          <a:pPr marL="0" lvl="0" indent="0" algn="ctr" defTabSz="533400">
            <a:lnSpc>
              <a:spcPct val="90000"/>
            </a:lnSpc>
            <a:spcBef>
              <a:spcPct val="0"/>
            </a:spcBef>
            <a:spcAft>
              <a:spcPct val="35000"/>
            </a:spcAft>
            <a:buNone/>
          </a:pPr>
          <a:r>
            <a:rPr lang="nb-NO" sz="1200" kern="1200" dirty="0">
              <a:cs typeface="Arial" panose="020B0604020202020204" pitchFamily="34" charset="0"/>
            </a:rPr>
            <a:t>- Arbeidslivspolitikk</a:t>
          </a:r>
        </a:p>
        <a:p>
          <a:pPr marL="0" lvl="0" indent="0" algn="ctr" defTabSz="533400">
            <a:lnSpc>
              <a:spcPct val="90000"/>
            </a:lnSpc>
            <a:spcBef>
              <a:spcPct val="0"/>
            </a:spcBef>
            <a:spcAft>
              <a:spcPct val="35000"/>
            </a:spcAft>
            <a:buNone/>
          </a:pPr>
          <a:r>
            <a:rPr lang="nb-NO" sz="1200" kern="1200" dirty="0">
              <a:cs typeface="Arial" panose="020B0604020202020204" pitchFamily="34" charset="0"/>
            </a:rPr>
            <a:t>- Kunnskapspolitikk</a:t>
          </a:r>
        </a:p>
        <a:p>
          <a:pPr marL="0" lvl="0" indent="0" algn="ctr" defTabSz="533400">
            <a:lnSpc>
              <a:spcPct val="90000"/>
            </a:lnSpc>
            <a:spcBef>
              <a:spcPct val="0"/>
            </a:spcBef>
            <a:spcAft>
              <a:spcPct val="35000"/>
            </a:spcAft>
            <a:buNone/>
          </a:pPr>
          <a:r>
            <a:rPr lang="nb-NO" sz="1200" kern="1200" dirty="0">
              <a:cs typeface="Arial" panose="020B0604020202020204" pitchFamily="34" charset="0"/>
            </a:rPr>
            <a:t>- Vedtatte satsingsområder for 2020-2022</a:t>
          </a:r>
          <a:endParaRPr lang="nb-NO" sz="1200" kern="1200" dirty="0"/>
        </a:p>
      </dsp:txBody>
      <dsp:txXfrm>
        <a:off x="1443789" y="2066381"/>
        <a:ext cx="3868992" cy="1166913"/>
      </dsp:txXfrm>
    </dsp:sp>
    <dsp:sp modelId="{FE6FC8AF-7121-431C-A9D2-C57A12D2E1EE}">
      <dsp:nvSpPr>
        <dsp:cNvPr id="0" name=""/>
        <dsp:cNvSpPr/>
      </dsp:nvSpPr>
      <dsp:spPr>
        <a:xfrm>
          <a:off x="1359082" y="3387806"/>
          <a:ext cx="4096446" cy="53386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Strategisk plan 2020-2025</a:t>
          </a:r>
        </a:p>
        <a:p>
          <a:pPr marL="0" lvl="0" indent="0" algn="ctr" defTabSz="533400">
            <a:lnSpc>
              <a:spcPct val="90000"/>
            </a:lnSpc>
            <a:spcBef>
              <a:spcPct val="0"/>
            </a:spcBef>
            <a:spcAft>
              <a:spcPct val="35000"/>
            </a:spcAft>
            <a:buNone/>
          </a:pPr>
          <a:r>
            <a:rPr lang="nb-NO" sz="1200" kern="1200" dirty="0"/>
            <a:t>med mål, visjon og medlemsløfter</a:t>
          </a:r>
        </a:p>
      </dsp:txBody>
      <dsp:txXfrm>
        <a:off x="1385143" y="3413867"/>
        <a:ext cx="4044324" cy="481744"/>
      </dsp:txXfrm>
    </dsp:sp>
    <dsp:sp modelId="{7BDAAFA7-7F7E-4D77-9B0B-FA5FBC0582A3}">
      <dsp:nvSpPr>
        <dsp:cNvPr id="0" name=""/>
        <dsp:cNvSpPr/>
      </dsp:nvSpPr>
      <dsp:spPr>
        <a:xfrm>
          <a:off x="1194596" y="4102414"/>
          <a:ext cx="4444721" cy="57907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b="1" kern="1200" dirty="0"/>
            <a:t>Vedtekter</a:t>
          </a:r>
        </a:p>
        <a:p>
          <a:pPr marL="0" lvl="0" indent="0" algn="ctr" defTabSz="533400">
            <a:lnSpc>
              <a:spcPct val="90000"/>
            </a:lnSpc>
            <a:spcBef>
              <a:spcPct val="0"/>
            </a:spcBef>
            <a:spcAft>
              <a:spcPct val="35000"/>
            </a:spcAft>
            <a:buNone/>
          </a:pPr>
          <a:r>
            <a:rPr lang="nb-NO" sz="1200" kern="1200" dirty="0"/>
            <a:t>med formål og verdigrunnlag</a:t>
          </a:r>
        </a:p>
      </dsp:txBody>
      <dsp:txXfrm>
        <a:off x="1222864" y="4130682"/>
        <a:ext cx="4388185" cy="522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495E1-EA47-4FC6-9F4B-EFCC68E78C2E}">
      <dsp:nvSpPr>
        <dsp:cNvPr id="0" name=""/>
        <dsp:cNvSpPr/>
      </dsp:nvSpPr>
      <dsp:spPr>
        <a:xfrm>
          <a:off x="1611439" y="3143757"/>
          <a:ext cx="1872565" cy="160765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nb-NO" sz="900" kern="1200" dirty="0"/>
            <a:t>Lønns- og arbeidsvilkår</a:t>
          </a:r>
        </a:p>
      </dsp:txBody>
      <dsp:txXfrm>
        <a:off x="1901457" y="3392746"/>
        <a:ext cx="1292529" cy="1109675"/>
      </dsp:txXfrm>
    </dsp:sp>
    <dsp:sp modelId="{E32C613A-84E0-41B5-AE56-0ED5A2ACA845}">
      <dsp:nvSpPr>
        <dsp:cNvPr id="0" name=""/>
        <dsp:cNvSpPr/>
      </dsp:nvSpPr>
      <dsp:spPr>
        <a:xfrm>
          <a:off x="1656118" y="3862643"/>
          <a:ext cx="218432" cy="18827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1EDEBC-019A-4696-A467-AA3B5A652454}">
      <dsp:nvSpPr>
        <dsp:cNvPr id="0" name=""/>
        <dsp:cNvSpPr/>
      </dsp:nvSpPr>
      <dsp:spPr>
        <a:xfrm>
          <a:off x="0" y="2254990"/>
          <a:ext cx="1872565" cy="1607653"/>
        </a:xfrm>
        <a:prstGeom prst="hexagon">
          <a:avLst>
            <a:gd name="adj" fmla="val 25000"/>
            <a:gd name="vf" fmla="val 115470"/>
          </a:avLst>
        </a:prstGeom>
        <a:blipFill rotWithShape="1">
          <a:blip xmlns:r="http://schemas.openxmlformats.org/officeDocument/2006/relationships" r:embed="rId1"/>
          <a:srcRect/>
          <a:stretch>
            <a:fillRect l="-14000" r="-1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98F695-8316-4547-84A3-8CCEA1C2A66B}">
      <dsp:nvSpPr>
        <dsp:cNvPr id="0" name=""/>
        <dsp:cNvSpPr/>
      </dsp:nvSpPr>
      <dsp:spPr>
        <a:xfrm>
          <a:off x="1282796" y="3649117"/>
          <a:ext cx="218432" cy="18827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DA4D7E-B894-40BE-849A-A46E54CFEC75}">
      <dsp:nvSpPr>
        <dsp:cNvPr id="0" name=""/>
        <dsp:cNvSpPr/>
      </dsp:nvSpPr>
      <dsp:spPr>
        <a:xfrm>
          <a:off x="3222878" y="2249855"/>
          <a:ext cx="1872565" cy="160765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nb-NO" sz="900" kern="1200" dirty="0"/>
            <a:t>Samfunnsvitenskapelig kompetanse</a:t>
          </a:r>
        </a:p>
      </dsp:txBody>
      <dsp:txXfrm>
        <a:off x="3512896" y="2498844"/>
        <a:ext cx="1292529" cy="1109675"/>
      </dsp:txXfrm>
    </dsp:sp>
    <dsp:sp modelId="{B13F0440-61C9-48E5-901D-66407960241D}">
      <dsp:nvSpPr>
        <dsp:cNvPr id="0" name=""/>
        <dsp:cNvSpPr/>
      </dsp:nvSpPr>
      <dsp:spPr>
        <a:xfrm>
          <a:off x="4511632" y="3640559"/>
          <a:ext cx="218432" cy="18827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28CA18-FA40-4FD2-B08A-986E4DE8107D}">
      <dsp:nvSpPr>
        <dsp:cNvPr id="0" name=""/>
        <dsp:cNvSpPr/>
      </dsp:nvSpPr>
      <dsp:spPr>
        <a:xfrm>
          <a:off x="4833324" y="3140333"/>
          <a:ext cx="1872565" cy="1607653"/>
        </a:xfrm>
        <a:prstGeom prst="hexagon">
          <a:avLst>
            <a:gd name="adj" fmla="val 25000"/>
            <a:gd name="vf" fmla="val 115470"/>
          </a:avLst>
        </a:prstGeom>
        <a:blipFill rotWithShape="1">
          <a:blip xmlns:r="http://schemas.openxmlformats.org/officeDocument/2006/relationships" r:embed="rId2"/>
          <a:srcRect/>
          <a:stretch>
            <a:fillRect l="-7000" r="-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1BC8C9-7AC2-47AA-85C3-8C6022BCB6E9}">
      <dsp:nvSpPr>
        <dsp:cNvPr id="0" name=""/>
        <dsp:cNvSpPr/>
      </dsp:nvSpPr>
      <dsp:spPr>
        <a:xfrm>
          <a:off x="4878996" y="3855797"/>
          <a:ext cx="218432" cy="18827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21EEEC-0159-44AD-AC26-1AC5E92C3A39}">
      <dsp:nvSpPr>
        <dsp:cNvPr id="0" name=""/>
        <dsp:cNvSpPr/>
      </dsp:nvSpPr>
      <dsp:spPr>
        <a:xfrm>
          <a:off x="1611439" y="1366223"/>
          <a:ext cx="1872565" cy="160765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nb-NO" sz="900" kern="1200" dirty="0"/>
            <a:t>Samfunnsansvar</a:t>
          </a:r>
        </a:p>
      </dsp:txBody>
      <dsp:txXfrm>
        <a:off x="1901457" y="1615212"/>
        <a:ext cx="1292529" cy="1109675"/>
      </dsp:txXfrm>
    </dsp:sp>
    <dsp:sp modelId="{EAF318A4-E9A7-4562-A859-0FBDF57BA962}">
      <dsp:nvSpPr>
        <dsp:cNvPr id="0" name=""/>
        <dsp:cNvSpPr/>
      </dsp:nvSpPr>
      <dsp:spPr>
        <a:xfrm>
          <a:off x="2894235" y="1396605"/>
          <a:ext cx="218432" cy="18827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910EE-A4C4-46FA-B601-30C370B37875}">
      <dsp:nvSpPr>
        <dsp:cNvPr id="0" name=""/>
        <dsp:cNvSpPr/>
      </dsp:nvSpPr>
      <dsp:spPr>
        <a:xfrm>
          <a:off x="3222878" y="472322"/>
          <a:ext cx="1872565" cy="1607653"/>
        </a:xfrm>
        <a:prstGeom prst="hexagon">
          <a:avLst>
            <a:gd name="adj" fmla="val 25000"/>
            <a:gd name="vf" fmla="val 115470"/>
          </a:avLst>
        </a:prstGeom>
        <a:blipFill rotWithShape="1">
          <a:blip xmlns:r="http://schemas.openxmlformats.org/officeDocument/2006/relationships" r:embed="rId3"/>
          <a:srcRect/>
          <a:stretch>
            <a:fillRect l="-7000" r="-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BF7E82-772D-4626-A4A6-E41BF3FA0258}">
      <dsp:nvSpPr>
        <dsp:cNvPr id="0" name=""/>
        <dsp:cNvSpPr/>
      </dsp:nvSpPr>
      <dsp:spPr>
        <a:xfrm>
          <a:off x="3275500" y="1184790"/>
          <a:ext cx="218432" cy="18827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644EB0-616A-4517-85FE-B4387D5B9D3A}">
      <dsp:nvSpPr>
        <dsp:cNvPr id="0" name=""/>
        <dsp:cNvSpPr/>
      </dsp:nvSpPr>
      <dsp:spPr>
        <a:xfrm>
          <a:off x="4833324" y="1362800"/>
          <a:ext cx="1872565" cy="160765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nb-NO" sz="900" kern="1200" dirty="0"/>
            <a:t>Organisasjonsutvikling</a:t>
          </a:r>
        </a:p>
      </dsp:txBody>
      <dsp:txXfrm>
        <a:off x="5123342" y="1611789"/>
        <a:ext cx="1292529" cy="1109675"/>
      </dsp:txXfrm>
    </dsp:sp>
    <dsp:sp modelId="{D1B41DEB-DAFE-4944-9B46-04722FA66014}">
      <dsp:nvSpPr>
        <dsp:cNvPr id="0" name=""/>
        <dsp:cNvSpPr/>
      </dsp:nvSpPr>
      <dsp:spPr>
        <a:xfrm>
          <a:off x="6453699" y="2075268"/>
          <a:ext cx="218432" cy="18827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255622-F164-4B9F-B56B-A9E52A195DA0}">
      <dsp:nvSpPr>
        <dsp:cNvPr id="0" name=""/>
        <dsp:cNvSpPr/>
      </dsp:nvSpPr>
      <dsp:spPr>
        <a:xfrm>
          <a:off x="6444763" y="2266544"/>
          <a:ext cx="1872565" cy="1607653"/>
        </a:xfrm>
        <a:prstGeom prst="hexagon">
          <a:avLst>
            <a:gd name="adj" fmla="val 25000"/>
            <a:gd name="vf" fmla="val 115470"/>
          </a:avLst>
        </a:prstGeom>
        <a:blipFill rotWithShape="1">
          <a:blip xmlns:r="http://schemas.openxmlformats.org/officeDocument/2006/relationships" r:embed="rId4"/>
          <a:srcRect/>
          <a:stretch>
            <a:fillRect l="-7000" r="-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042BC0-98DD-44CA-BDE5-1A49E750F746}">
      <dsp:nvSpPr>
        <dsp:cNvPr id="0" name=""/>
        <dsp:cNvSpPr/>
      </dsp:nvSpPr>
      <dsp:spPr>
        <a:xfrm>
          <a:off x="6810141" y="2295641"/>
          <a:ext cx="218432" cy="18827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0C11BB-FA36-4611-86CE-DCA46C288DF4}">
      <dsp:nvSpPr>
        <dsp:cNvPr id="0" name=""/>
        <dsp:cNvSpPr/>
      </dsp:nvSpPr>
      <dsp:spPr>
        <a:xfrm>
          <a:off x="6444763" y="489438"/>
          <a:ext cx="1872565" cy="1607653"/>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400050">
            <a:lnSpc>
              <a:spcPct val="90000"/>
            </a:lnSpc>
            <a:spcBef>
              <a:spcPct val="0"/>
            </a:spcBef>
            <a:spcAft>
              <a:spcPct val="35000"/>
            </a:spcAft>
            <a:buNone/>
          </a:pPr>
          <a:r>
            <a:rPr lang="nb-NO" sz="900" kern="1200" dirty="0"/>
            <a:t>Digitalisering</a:t>
          </a:r>
        </a:p>
      </dsp:txBody>
      <dsp:txXfrm>
        <a:off x="6734781" y="738427"/>
        <a:ext cx="1292529" cy="1109675"/>
      </dsp:txXfrm>
    </dsp:sp>
    <dsp:sp modelId="{BB5C31A3-8E90-44A2-A4FC-87E6A46363E5}">
      <dsp:nvSpPr>
        <dsp:cNvPr id="0" name=""/>
        <dsp:cNvSpPr/>
      </dsp:nvSpPr>
      <dsp:spPr>
        <a:xfrm>
          <a:off x="8065138" y="1210037"/>
          <a:ext cx="218432" cy="18827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754156-6369-4154-8D1A-188BCAF2AFFF}">
      <dsp:nvSpPr>
        <dsp:cNvPr id="0" name=""/>
        <dsp:cNvSpPr/>
      </dsp:nvSpPr>
      <dsp:spPr>
        <a:xfrm>
          <a:off x="8056202" y="1386335"/>
          <a:ext cx="1872565" cy="1607653"/>
        </a:xfrm>
        <a:prstGeom prst="hexagon">
          <a:avLst>
            <a:gd name="adj" fmla="val 25000"/>
            <a:gd name="vf" fmla="val 115470"/>
          </a:avLst>
        </a:prstGeom>
        <a:blipFill rotWithShape="1">
          <a:blip xmlns:r="http://schemas.openxmlformats.org/officeDocument/2006/relationships" r:embed="rId5"/>
          <a:srcRect/>
          <a:stretch>
            <a:fillRect l="-46000" r="-4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17480D-105F-49C2-8C33-9A91CC7FA498}">
      <dsp:nvSpPr>
        <dsp:cNvPr id="0" name=""/>
        <dsp:cNvSpPr/>
      </dsp:nvSpPr>
      <dsp:spPr>
        <a:xfrm>
          <a:off x="8429524" y="1422280"/>
          <a:ext cx="218432" cy="18827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24441-1569-4B7A-8EA0-95627786F83F}" type="datetimeFigureOut">
              <a:rPr lang="nb-NO" smtClean="0"/>
              <a:t>21.12.2020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954E9-2F71-41D8-892B-4950D52AC1BB}" type="slidenum">
              <a:rPr lang="nb-NO" smtClean="0"/>
              <a:t>‹#›</a:t>
            </a:fld>
            <a:endParaRPr lang="nb-NO"/>
          </a:p>
        </p:txBody>
      </p:sp>
    </p:spTree>
    <p:extLst>
      <p:ext uri="{BB962C8B-B14F-4D97-AF65-F5344CB8AC3E}">
        <p14:creationId xmlns:p14="http://schemas.microsoft.com/office/powerpoint/2010/main" val="134729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n.no/Om-FN/FNs-baerekraftsmaa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amfunnsviterne.no/-/media/Files/Landsmotet/2019/Saker-vedtatt-landsmote19/Samfunnsviternes-strategi-for-samfunnspolitikk-og-samfunnsansvar-2020-2025.ashx?la=nb-NO&amp;hash=7A3321C65BE8B8A72299402CE512FD6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Vedtatt på hovedstyremøtet i september.</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58C1C-3F98-4FED-8259-5F10BB9371D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066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latin typeface="Arial" panose="020B0604020202020204" pitchFamily="34" charset="0"/>
                <a:cs typeface="Arial" panose="020B0604020202020204" pitchFamily="34" charset="0"/>
              </a:rPr>
              <a:t>Digitalisering er ikke satt opp som et eget området da digitalisering representerer et verktøy som skal bidra til å nå målene i handlingsplanen.</a:t>
            </a:r>
          </a:p>
          <a:p>
            <a:endParaRPr lang="nb-NO" sz="1200" dirty="0">
              <a:latin typeface="Arial" panose="020B0604020202020204" pitchFamily="34" charset="0"/>
              <a:cs typeface="Arial" panose="020B0604020202020204" pitchFamily="34" charset="0"/>
            </a:endParaRPr>
          </a:p>
          <a:p>
            <a:r>
              <a:rPr lang="nb-NO" sz="1200" b="1" dirty="0">
                <a:latin typeface="Arial" panose="020B0604020202020204" pitchFamily="34" charset="0"/>
                <a:cs typeface="Arial" panose="020B0604020202020204" pitchFamily="34" charset="0"/>
              </a:rPr>
              <a:t>Ambisjonsmål:</a:t>
            </a:r>
            <a:endParaRPr lang="nb-NO" sz="1200" b="0" dirty="0">
              <a:latin typeface="Arial" panose="020B0604020202020204" pitchFamily="34" charset="0"/>
              <a:cs typeface="Arial" panose="020B0604020202020204" pitchFamily="34" charset="0"/>
            </a:endParaRPr>
          </a:p>
          <a:p>
            <a:pPr marL="171450" indent="-171450">
              <a:buFontTx/>
              <a:buChar char="-"/>
            </a:pPr>
            <a:r>
              <a:rPr lang="nb-NO" sz="1200" b="0" i="1" dirty="0">
                <a:latin typeface="Arial" panose="020B0604020202020204" pitchFamily="34" charset="0"/>
                <a:cs typeface="Arial" panose="020B0604020202020204" pitchFamily="34" charset="0"/>
              </a:rPr>
              <a:t>Gi tillitsvalgte strukturert opplæring gjennom kurs og erfaringsdeling i nettverkssamlinger.</a:t>
            </a:r>
          </a:p>
          <a:p>
            <a:pPr marL="0" indent="0">
              <a:buFontTx/>
              <a:buNone/>
            </a:pPr>
            <a:endParaRPr lang="nb-NO" sz="1200" b="0" dirty="0">
              <a:latin typeface="Arial" panose="020B0604020202020204" pitchFamily="34" charset="0"/>
              <a:cs typeface="Arial" panose="020B0604020202020204" pitchFamily="34" charset="0"/>
            </a:endParaRPr>
          </a:p>
          <a:p>
            <a:pPr marL="171450" indent="-171450">
              <a:buFontTx/>
              <a:buChar char="-"/>
            </a:pPr>
            <a:r>
              <a:rPr lang="nb-NO" sz="1200" b="0" i="1" dirty="0">
                <a:latin typeface="Arial" panose="020B0604020202020204" pitchFamily="34" charset="0"/>
                <a:cs typeface="Arial" panose="020B0604020202020204" pitchFamily="34" charset="0"/>
              </a:rPr>
              <a:t>Etablere fylkesvise nettverkssamlinger for tillitsvalgte.</a:t>
            </a:r>
          </a:p>
          <a:p>
            <a:pPr marL="171450" indent="-171450">
              <a:buFontTx/>
              <a:buChar char="-"/>
            </a:pPr>
            <a:r>
              <a:rPr lang="nb-NO" sz="1200" b="0" i="1" dirty="0" err="1">
                <a:latin typeface="Arial" panose="020B0604020202020204" pitchFamily="34" charset="0"/>
                <a:cs typeface="Arial" panose="020B0604020202020204" pitchFamily="34" charset="0"/>
              </a:rPr>
              <a:t>Etabelere</a:t>
            </a:r>
            <a:r>
              <a:rPr lang="nb-NO" sz="1200" b="0" i="1" dirty="0">
                <a:latin typeface="Arial" panose="020B0604020202020204" pitchFamily="34" charset="0"/>
                <a:cs typeface="Arial" panose="020B0604020202020204" pitchFamily="34" charset="0"/>
              </a:rPr>
              <a:t> digitale møteplasser for tillitsvalgte innen samme bransje</a:t>
            </a:r>
            <a:r>
              <a:rPr lang="nb-NO" sz="1200" b="0" dirty="0">
                <a:latin typeface="Arial" panose="020B0604020202020204" pitchFamily="34" charset="0"/>
                <a:cs typeface="Arial" panose="020B0604020202020204" pitchFamily="34" charset="0"/>
              </a:rPr>
              <a:t>.</a:t>
            </a:r>
          </a:p>
          <a:p>
            <a:pPr marL="171450" indent="-171450">
              <a:buFontTx/>
              <a:buChar char="-"/>
            </a:pPr>
            <a:r>
              <a:rPr lang="nb-NO" sz="1200" b="0" i="1" dirty="0">
                <a:latin typeface="Arial" panose="020B0604020202020204" pitchFamily="34" charset="0"/>
                <a:cs typeface="Arial" panose="020B0604020202020204" pitchFamily="34" charset="0"/>
              </a:rPr>
              <a:t>Etablere digitale møteplasser for medlemmer for å legge til rette for erfaringsdeling på tvers av sektorer og bransjer.</a:t>
            </a:r>
          </a:p>
          <a:p>
            <a:pPr marL="171450" indent="-171450">
              <a:buFontTx/>
              <a:buChar char="-"/>
            </a:pPr>
            <a:endParaRPr lang="nb-NO" sz="1200" b="0" dirty="0">
              <a:latin typeface="Arial" panose="020B0604020202020204" pitchFamily="34" charset="0"/>
              <a:cs typeface="Arial" panose="020B0604020202020204" pitchFamily="34" charset="0"/>
            </a:endParaRPr>
          </a:p>
          <a:p>
            <a:pPr marL="171450" indent="-171450">
              <a:buFontTx/>
              <a:buChar char="-"/>
            </a:pPr>
            <a:r>
              <a:rPr lang="nb-NO" sz="1200" b="0" dirty="0">
                <a:latin typeface="Arial" panose="020B0604020202020204" pitchFamily="34" charset="0"/>
                <a:cs typeface="Arial" panose="020B0604020202020204" pitchFamily="34" charset="0"/>
              </a:rPr>
              <a:t>Styrke medlemmers muligheter for etter- og videreutdanning/livslang læring i arbeidslivet.</a:t>
            </a:r>
          </a:p>
          <a:p>
            <a:pPr marL="171450" indent="-171450">
              <a:buFontTx/>
              <a:buChar char="-"/>
            </a:pPr>
            <a:r>
              <a:rPr lang="nb-NO" sz="1200" b="0" dirty="0">
                <a:latin typeface="Arial" panose="020B0604020202020204" pitchFamily="34" charset="0"/>
                <a:cs typeface="Arial" panose="020B0604020202020204" pitchFamily="34" charset="0"/>
              </a:rPr>
              <a:t>Bevisstgjøre medlemmene om arbeidslivets behov og kompetansekrav.</a:t>
            </a:r>
          </a:p>
          <a:p>
            <a:pPr marL="171450" indent="-171450">
              <a:buFontTx/>
              <a:buChar char="-"/>
            </a:pPr>
            <a:r>
              <a:rPr lang="nb-NO" sz="1200" b="0" dirty="0">
                <a:latin typeface="Arial" panose="020B0604020202020204" pitchFamily="34" charset="0"/>
                <a:cs typeface="Arial" panose="020B0604020202020204" pitchFamily="34" charset="0"/>
              </a:rPr>
              <a:t>Fremme betydningen av trepartssamarbeidet; den norske modellen; og organisasjonsgrad.</a:t>
            </a:r>
          </a:p>
          <a:p>
            <a:pPr marL="171450" indent="-171450">
              <a:buFontTx/>
              <a:buChar char="-"/>
            </a:pPr>
            <a:endParaRPr lang="nb-NO" sz="1200" b="0" i="1" dirty="0">
              <a:latin typeface="Arial" panose="020B0604020202020204" pitchFamily="34" charset="0"/>
              <a:cs typeface="Arial" panose="020B0604020202020204" pitchFamily="34" charset="0"/>
            </a:endParaRPr>
          </a:p>
          <a:p>
            <a:pPr marL="171450" indent="-171450">
              <a:buFontTx/>
              <a:buChar char="-"/>
            </a:pPr>
            <a:r>
              <a:rPr lang="nb-NO" sz="1200" b="0" i="1" dirty="0">
                <a:latin typeface="Arial" panose="020B0604020202020204" pitchFamily="34" charset="0"/>
                <a:cs typeface="Arial" panose="020B0604020202020204" pitchFamily="34" charset="0"/>
              </a:rPr>
              <a:t>Vedta anvendbare politiske standpunkter innen klima og miljø</a:t>
            </a:r>
          </a:p>
          <a:p>
            <a:pPr marL="171450" indent="-171450">
              <a:buFontTx/>
              <a:buChar char="-"/>
            </a:pPr>
            <a:endParaRPr lang="nb-NO"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6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latin typeface="Arial" panose="020B0604020202020204" pitchFamily="34" charset="0"/>
                <a:cs typeface="Arial" panose="020B0604020202020204" pitchFamily="34" charset="0"/>
              </a:rPr>
              <a:t>Ambisjonsmål:</a:t>
            </a:r>
            <a:endParaRPr lang="nb-NO" sz="1200" b="0" dirty="0">
              <a:latin typeface="Arial" panose="020B0604020202020204" pitchFamily="34" charset="0"/>
              <a:cs typeface="Arial" panose="020B0604020202020204" pitchFamily="34" charset="0"/>
            </a:endParaRPr>
          </a:p>
          <a:p>
            <a:pPr marL="171450" indent="-171450">
              <a:buFontTx/>
              <a:buChar char="-"/>
            </a:pPr>
            <a:r>
              <a:rPr lang="nb-NO" sz="1200" b="0" dirty="0">
                <a:latin typeface="Arial" panose="020B0604020202020204" pitchFamily="34" charset="0"/>
                <a:cs typeface="Arial" panose="020B0604020202020204" pitchFamily="34" charset="0"/>
              </a:rPr>
              <a:t>Synliggjøre verdien av samfunnsvitenskapelig og humanistisk kompetanse som en del av løsningen.</a:t>
            </a:r>
          </a:p>
          <a:p>
            <a:pPr marL="171450" indent="-171450">
              <a:buFontTx/>
              <a:buChar char="-"/>
            </a:pPr>
            <a:r>
              <a:rPr lang="nb-NO" sz="1200" b="0" dirty="0">
                <a:latin typeface="Arial" panose="020B0604020202020204" pitchFamily="34" charset="0"/>
                <a:cs typeface="Arial" panose="020B0604020202020204" pitchFamily="34" charset="0"/>
              </a:rPr>
              <a:t>Styrke de samfunnsvitenskapelige og humanistiske utdanningenes arbeidslivsrelevans.</a:t>
            </a:r>
          </a:p>
          <a:p>
            <a:pPr marL="171450" indent="-171450">
              <a:buFontTx/>
              <a:buChar char="-"/>
            </a:pPr>
            <a:r>
              <a:rPr lang="nb-NO" sz="1200" b="0" dirty="0">
                <a:latin typeface="Arial" panose="020B0604020202020204" pitchFamily="34" charset="0"/>
                <a:cs typeface="Arial" panose="020B0604020202020204" pitchFamily="34" charset="0"/>
              </a:rPr>
              <a:t>Fremme nytteverdien av samfunnsviteres kompetanse inn mot arbeidsgivere</a:t>
            </a:r>
          </a:p>
          <a:p>
            <a:pPr marL="171450" indent="-171450">
              <a:buFontTx/>
              <a:buChar char="-"/>
            </a:pPr>
            <a:r>
              <a:rPr lang="nb-NO" sz="1200" b="0" dirty="0">
                <a:latin typeface="Arial" panose="020B0604020202020204" pitchFamily="34" charset="0"/>
                <a:cs typeface="Arial" panose="020B0604020202020204" pitchFamily="34" charset="0"/>
              </a:rPr>
              <a:t>Videreutvikle foreningens karrieretjenester.</a:t>
            </a:r>
            <a:endParaRPr lang="nb-NO"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52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latin typeface="Arial" panose="020B0604020202020204" pitchFamily="34" charset="0"/>
                <a:cs typeface="Arial" panose="020B0604020202020204" pitchFamily="34" charset="0"/>
              </a:rPr>
              <a:t>Ambisjonsmål:</a:t>
            </a:r>
            <a:endParaRPr lang="nb-NO" sz="1200" b="0" dirty="0">
              <a:latin typeface="Arial" panose="020B0604020202020204" pitchFamily="34" charset="0"/>
              <a:cs typeface="Arial" panose="020B0604020202020204" pitchFamily="34" charset="0"/>
            </a:endParaRPr>
          </a:p>
          <a:p>
            <a:pPr marL="171450" indent="-171450">
              <a:buFontTx/>
              <a:buChar char="-"/>
            </a:pPr>
            <a:r>
              <a:rPr lang="nb-NO" sz="1200" b="0" dirty="0">
                <a:latin typeface="Arial" panose="020B0604020202020204" pitchFamily="34" charset="0"/>
                <a:cs typeface="Arial" panose="020B0604020202020204" pitchFamily="34" charset="0"/>
              </a:rPr>
              <a:t>Utvikle politiske posisjoner for å styrke foreningens budskap i samfunnsdebatten.</a:t>
            </a:r>
          </a:p>
          <a:p>
            <a:pPr marL="171450" indent="-171450">
              <a:buFontTx/>
              <a:buChar char="-"/>
            </a:pPr>
            <a:r>
              <a:rPr lang="nb-NO" sz="1200" b="0" dirty="0">
                <a:latin typeface="Arial" panose="020B0604020202020204" pitchFamily="34" charset="0"/>
                <a:cs typeface="Arial" panose="020B0604020202020204" pitchFamily="34" charset="0"/>
              </a:rPr>
              <a:t>Være synlig i diskusjonen knyttet til demokrati og ytringsfrihet.</a:t>
            </a:r>
          </a:p>
          <a:p>
            <a:pPr marL="171450" indent="-171450">
              <a:buFontTx/>
              <a:buChar char="-"/>
            </a:pPr>
            <a:r>
              <a:rPr lang="nb-NO" sz="1200" b="0" dirty="0">
                <a:latin typeface="Arial" panose="020B0604020202020204" pitchFamily="34" charset="0"/>
                <a:cs typeface="Arial" panose="020B0604020202020204" pitchFamily="34" charset="0"/>
              </a:rPr>
              <a:t>Arbeide for å inkludere utsatte grupper nasjonalt og internasjonalt for å motvirke utenforskap.</a:t>
            </a:r>
          </a:p>
          <a:p>
            <a:pPr marL="171450" indent="-171450">
              <a:buFontTx/>
              <a:buChar char="-"/>
            </a:pPr>
            <a:r>
              <a:rPr lang="nb-NO" sz="1200" b="0" dirty="0">
                <a:latin typeface="Arial" panose="020B0604020202020204" pitchFamily="34" charset="0"/>
                <a:cs typeface="Arial" panose="020B0604020202020204" pitchFamily="34" charset="0"/>
              </a:rPr>
              <a:t>Langtidseffekter av Covid19.</a:t>
            </a:r>
            <a:endParaRPr lang="nb-NO"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58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latin typeface="Arial" panose="020B0604020202020204" pitchFamily="34" charset="0"/>
                <a:cs typeface="Arial" panose="020B0604020202020204" pitchFamily="34" charset="0"/>
              </a:rPr>
              <a:t>Ambisjonsmål:</a:t>
            </a:r>
          </a:p>
          <a:p>
            <a:pPr marL="171450" indent="-171450">
              <a:buFontTx/>
              <a:buChar char="-"/>
            </a:pPr>
            <a:r>
              <a:rPr lang="nb-NO" sz="1200" b="0" i="1" dirty="0">
                <a:latin typeface="Arial" panose="020B0604020202020204" pitchFamily="34" charset="0"/>
                <a:cs typeface="Arial" panose="020B0604020202020204" pitchFamily="34" charset="0"/>
              </a:rPr>
              <a:t>Etablere mer aktivitet, dialog og møteplasser både digitalt og fysisk for medlemmer og tillitsvalgte.</a:t>
            </a:r>
          </a:p>
          <a:p>
            <a:pPr marL="171450" indent="-171450">
              <a:buFontTx/>
              <a:buChar char="-"/>
            </a:pPr>
            <a:r>
              <a:rPr lang="nb-NO" sz="1200" b="0" i="1" dirty="0">
                <a:latin typeface="Arial" panose="020B0604020202020204" pitchFamily="34" charset="0"/>
                <a:cs typeface="Arial" panose="020B0604020202020204" pitchFamily="34" charset="0"/>
              </a:rPr>
              <a:t>Videreutvikle bruken av digitale verktøy for å øke tilgjengeligheten for medlemmer over hele landet.</a:t>
            </a:r>
          </a:p>
          <a:p>
            <a:pPr marL="0" indent="0">
              <a:buFontTx/>
              <a:buNone/>
            </a:pPr>
            <a:endParaRPr lang="nb-NO" sz="1200" b="0" i="1" dirty="0">
              <a:latin typeface="Arial" panose="020B0604020202020204" pitchFamily="34" charset="0"/>
              <a:cs typeface="Arial" panose="020B0604020202020204" pitchFamily="34" charset="0"/>
            </a:endParaRPr>
          </a:p>
          <a:p>
            <a:pPr marL="171450" indent="-171450">
              <a:buFontTx/>
              <a:buChar char="-"/>
            </a:pPr>
            <a:r>
              <a:rPr lang="nb-NO" sz="1200" b="0" dirty="0">
                <a:latin typeface="Arial" panose="020B0604020202020204" pitchFamily="34" charset="0"/>
                <a:cs typeface="Arial" panose="020B0604020202020204" pitchFamily="34" charset="0"/>
              </a:rPr>
              <a:t>Styrke samarbeidet med faglige foreninger/fagforeninger.</a:t>
            </a:r>
          </a:p>
          <a:p>
            <a:pPr marL="171450" indent="-171450">
              <a:buFontTx/>
              <a:buChar char="-"/>
            </a:pPr>
            <a:r>
              <a:rPr lang="nb-NO" sz="1200" b="0" dirty="0">
                <a:latin typeface="Arial" panose="020B0604020202020204" pitchFamily="34" charset="0"/>
                <a:cs typeface="Arial" panose="020B0604020202020204" pitchFamily="34" charset="0"/>
              </a:rPr>
              <a:t>Innrette arbeidet med verving og rekruttering mot grupper der foreningen har størst vekstpotensial.</a:t>
            </a:r>
          </a:p>
          <a:p>
            <a:pPr marL="171450" indent="-171450">
              <a:buFontTx/>
              <a:buChar char="-"/>
            </a:pPr>
            <a:r>
              <a:rPr lang="nb-NO" sz="1200" b="0" dirty="0">
                <a:latin typeface="Arial" panose="020B0604020202020204" pitchFamily="34" charset="0"/>
                <a:cs typeface="Arial" panose="020B0604020202020204" pitchFamily="34" charset="0"/>
              </a:rPr>
              <a:t>Utvikle relevante medlemstilbud innrettet mot medlemmer i alle arbeidets livsfaser</a:t>
            </a:r>
          </a:p>
          <a:p>
            <a:pPr marL="171450" indent="-171450">
              <a:buFontTx/>
              <a:buChar char="-"/>
            </a:pPr>
            <a:r>
              <a:rPr lang="nb-NO" sz="1200" b="0" dirty="0">
                <a:latin typeface="Arial" panose="020B0604020202020204" pitchFamily="34" charset="0"/>
                <a:cs typeface="Arial" panose="020B0604020202020204" pitchFamily="34" charset="0"/>
              </a:rPr>
              <a:t>Utvikle relevante medlemstilbud innrettet mot ledere.</a:t>
            </a:r>
          </a:p>
          <a:p>
            <a:pPr marL="171450" indent="-171450">
              <a:buFontTx/>
              <a:buChar char="-"/>
            </a:pPr>
            <a:r>
              <a:rPr lang="nb-NO" sz="1200" b="0" dirty="0">
                <a:latin typeface="Arial" panose="020B0604020202020204" pitchFamily="34" charset="0"/>
                <a:cs typeface="Arial" panose="020B0604020202020204" pitchFamily="34" charset="0"/>
              </a:rPr>
              <a:t>Utvikle medlemstilbud innrettet mot selvstendige næringsdrivende og gründere.</a:t>
            </a:r>
          </a:p>
          <a:p>
            <a:pPr marL="171450" indent="-171450">
              <a:buFontTx/>
              <a:buChar char="-"/>
            </a:pPr>
            <a:r>
              <a:rPr lang="nb-NO" sz="1200" b="0" dirty="0">
                <a:latin typeface="Arial" panose="020B0604020202020204" pitchFamily="34" charset="0"/>
                <a:cs typeface="Arial" panose="020B0604020202020204" pitchFamily="34" charset="0"/>
              </a:rPr>
              <a:t>Videreutvikle karrieretilbud for å kunne beholde medlemmer i overgangsfaser i arbeidslivet.</a:t>
            </a:r>
          </a:p>
          <a:p>
            <a:pPr marL="171450" indent="-171450">
              <a:buFontTx/>
              <a:buChar char="-"/>
            </a:pPr>
            <a:endParaRPr lang="nb-NO"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10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 - Som dere ser er noen av ambisjonsmålene veldig lik hverandre. Det er fordi de går igjen på flere av de overordnede områdene, som lønn og arbeidsvilkår og organisasjon</a:t>
            </a:r>
          </a:p>
          <a:p>
            <a:endParaRPr lang="nb-NO" sz="1200" kern="1200" dirty="0">
              <a:solidFill>
                <a:schemeClr val="tx1"/>
              </a:solidFill>
              <a:effectLst/>
              <a:latin typeface="+mn-lt"/>
              <a:ea typeface="+mn-ea"/>
              <a:cs typeface="+mn-cs"/>
            </a:endParaRPr>
          </a:p>
          <a:p>
            <a:pPr marL="171450" indent="-171450">
              <a:buFontTx/>
              <a:buChar char="-"/>
            </a:pPr>
            <a:r>
              <a:rPr lang="nb-NO" sz="1200" kern="1200" dirty="0">
                <a:solidFill>
                  <a:schemeClr val="tx1"/>
                </a:solidFill>
                <a:effectLst/>
                <a:latin typeface="+mn-lt"/>
                <a:ea typeface="+mn-ea"/>
                <a:cs typeface="+mn-cs"/>
              </a:rPr>
              <a:t>Videreutvikle bruken av digitale verktøy; </a:t>
            </a:r>
          </a:p>
          <a:p>
            <a:pPr marL="628650" lvl="1" indent="-171450">
              <a:buFontTx/>
              <a:buChar char="-"/>
            </a:pPr>
            <a:r>
              <a:rPr lang="nb-NO" sz="1200" kern="1200" dirty="0">
                <a:solidFill>
                  <a:schemeClr val="tx1"/>
                </a:solidFill>
                <a:effectLst/>
                <a:latin typeface="+mn-lt"/>
                <a:ea typeface="+mn-ea"/>
                <a:cs typeface="+mn-cs"/>
              </a:rPr>
              <a:t>kvantesprang de siste 10 mnd. </a:t>
            </a:r>
          </a:p>
          <a:p>
            <a:pPr marL="628650" lvl="1" indent="-171450">
              <a:buFontTx/>
              <a:buChar char="-"/>
            </a:pPr>
            <a:r>
              <a:rPr lang="nb-NO" sz="1200" kern="1200" dirty="0">
                <a:solidFill>
                  <a:schemeClr val="tx1"/>
                </a:solidFill>
                <a:effectLst/>
                <a:latin typeface="+mn-lt"/>
                <a:ea typeface="+mn-ea"/>
                <a:cs typeface="+mn-cs"/>
              </a:rPr>
              <a:t>Bruken av dette ble også diskutert på FLM i september</a:t>
            </a:r>
          </a:p>
          <a:p>
            <a:pPr marL="628650" lvl="1" indent="-171450">
              <a:buFontTx/>
              <a:buChar char="-"/>
            </a:pPr>
            <a:r>
              <a:rPr lang="nb-NO" sz="1200" kern="1200" dirty="0">
                <a:solidFill>
                  <a:schemeClr val="tx1"/>
                </a:solidFill>
                <a:effectLst/>
                <a:latin typeface="+mn-lt"/>
                <a:ea typeface="+mn-ea"/>
                <a:cs typeface="+mn-cs"/>
              </a:rPr>
              <a:t>Mange av dere har nå nye erfaringer på bruken av dette denne høsten</a:t>
            </a:r>
          </a:p>
          <a:p>
            <a:pPr marL="628650" lvl="1" indent="-171450">
              <a:buFontTx/>
              <a:buChar char="-"/>
            </a:pPr>
            <a:r>
              <a:rPr lang="nb-NO" sz="1200" kern="1200" dirty="0">
                <a:solidFill>
                  <a:schemeClr val="tx1"/>
                </a:solidFill>
                <a:effectLst/>
                <a:latin typeface="+mn-lt"/>
                <a:ea typeface="+mn-ea"/>
                <a:cs typeface="+mn-cs"/>
              </a:rPr>
              <a:t>Dette vil bli en større del av diskusjonen på neste bolk</a:t>
            </a:r>
          </a:p>
          <a:p>
            <a:pPr marL="628650" lvl="1" indent="-171450">
              <a:buFontTx/>
              <a:buChar char="-"/>
            </a:pPr>
            <a:r>
              <a:rPr lang="nb-NO" sz="1200" kern="1200" dirty="0">
                <a:solidFill>
                  <a:schemeClr val="tx1"/>
                </a:solidFill>
                <a:effectLst/>
                <a:latin typeface="+mn-lt"/>
                <a:ea typeface="+mn-ea"/>
                <a:cs typeface="+mn-cs"/>
              </a:rPr>
              <a:t>Men etter å ha sett på deltakerantall på ulike arrangement i høst og ikke minst gjennomføring av årsmøter før sommeren, så er det ganske tydelig at dette er veien å gå.</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Når det gjelder ALU så er de i gang med arbeidet med å styrke sin kontakt med lokallag som et ledd i videreutvikling av arbeidslivsutvalgets rolle.</a:t>
            </a:r>
          </a:p>
          <a:p>
            <a:pPr marL="171450" indent="-171450">
              <a:buFontTx/>
              <a:buChar char="-"/>
            </a:pPr>
            <a:r>
              <a:rPr lang="nb-NO" sz="1200" b="0" kern="1200" dirty="0">
                <a:solidFill>
                  <a:schemeClr val="tx1"/>
                </a:solidFill>
                <a:effectLst/>
                <a:latin typeface="+mn-lt"/>
                <a:ea typeface="+mn-ea"/>
                <a:cs typeface="+mn-cs"/>
              </a:rPr>
              <a:t>I tillegg vedtok også hovedstyret på sitt møte i september at det hovedsakelig er representanter fra ALU som skal sitte inn i forhandlingsutvalg i Akademikerne. Dette for å styrke ALU rolle i arbeidet med lønn og tariff og som rådgivende organ for hovedstyret.</a:t>
            </a:r>
          </a:p>
          <a:p>
            <a:pPr marL="171450" indent="-171450">
              <a:buFontTx/>
              <a:buChar char="-"/>
            </a:pPr>
            <a:r>
              <a:rPr lang="nb-NO" sz="1200" b="0" kern="1200" dirty="0">
                <a:solidFill>
                  <a:schemeClr val="tx1"/>
                </a:solidFill>
                <a:effectLst/>
                <a:latin typeface="+mn-lt"/>
                <a:ea typeface="+mn-ea"/>
                <a:cs typeface="+mn-cs"/>
              </a:rPr>
              <a:t>Det er derfor 3 representanter for ALU som nå representerer foreningen i hhv Akademikerne Stat (John Kenneth Ludvigsen) , </a:t>
            </a:r>
            <a:r>
              <a:rPr lang="nb-NO" sz="1200" b="0" kern="1200" dirty="0" err="1">
                <a:solidFill>
                  <a:schemeClr val="tx1"/>
                </a:solidFill>
                <a:effectLst/>
                <a:latin typeface="+mn-lt"/>
                <a:ea typeface="+mn-ea"/>
                <a:cs typeface="+mn-cs"/>
              </a:rPr>
              <a:t>Akad</a:t>
            </a:r>
            <a:r>
              <a:rPr lang="nb-NO" sz="1200" b="0" kern="1200" dirty="0">
                <a:solidFill>
                  <a:schemeClr val="tx1"/>
                </a:solidFill>
                <a:effectLst/>
                <a:latin typeface="+mn-lt"/>
                <a:ea typeface="+mn-ea"/>
                <a:cs typeface="+mn-cs"/>
              </a:rPr>
              <a:t> kommune (Frode Svartvatn) og </a:t>
            </a:r>
            <a:r>
              <a:rPr lang="nb-NO" sz="1200" b="0" kern="1200" dirty="0" err="1">
                <a:solidFill>
                  <a:schemeClr val="tx1"/>
                </a:solidFill>
                <a:effectLst/>
                <a:latin typeface="+mn-lt"/>
                <a:ea typeface="+mn-ea"/>
                <a:cs typeface="+mn-cs"/>
              </a:rPr>
              <a:t>Akad</a:t>
            </a:r>
            <a:r>
              <a:rPr lang="nb-NO" sz="1200" b="0" kern="1200" dirty="0">
                <a:solidFill>
                  <a:schemeClr val="tx1"/>
                </a:solidFill>
                <a:effectLst/>
                <a:latin typeface="+mn-lt"/>
                <a:ea typeface="+mn-ea"/>
                <a:cs typeface="+mn-cs"/>
              </a:rPr>
              <a:t> helse (Tore Morten </a:t>
            </a:r>
            <a:r>
              <a:rPr lang="nb-NO" sz="1200" b="0" kern="1200" dirty="0" err="1">
                <a:solidFill>
                  <a:schemeClr val="tx1"/>
                </a:solidFill>
                <a:effectLst/>
                <a:latin typeface="+mn-lt"/>
                <a:ea typeface="+mn-ea"/>
                <a:cs typeface="+mn-cs"/>
              </a:rPr>
              <a:t>Viland</a:t>
            </a:r>
            <a:r>
              <a:rPr lang="nb-NO" sz="1200" b="0" kern="1200" dirty="0">
                <a:solidFill>
                  <a:schemeClr val="tx1"/>
                </a:solidFill>
                <a:effectLst/>
                <a:latin typeface="+mn-lt"/>
                <a:ea typeface="+mn-ea"/>
                <a:cs typeface="+mn-cs"/>
              </a:rPr>
              <a:t>).  Det legges selvfølgelig opp til at disse får støtte fra sekretariatet </a:t>
            </a:r>
            <a:r>
              <a:rPr lang="nb-NO" sz="1200" b="0" kern="1200" dirty="0" err="1">
                <a:solidFill>
                  <a:schemeClr val="tx1"/>
                </a:solidFill>
                <a:effectLst/>
                <a:latin typeface="+mn-lt"/>
                <a:ea typeface="+mn-ea"/>
                <a:cs typeface="+mn-cs"/>
              </a:rPr>
              <a:t>iom</a:t>
            </a:r>
            <a:r>
              <a:rPr lang="nb-NO" sz="1200" b="0" kern="1200" dirty="0">
                <a:solidFill>
                  <a:schemeClr val="tx1"/>
                </a:solidFill>
                <a:effectLst/>
                <a:latin typeface="+mn-lt"/>
                <a:ea typeface="+mn-ea"/>
                <a:cs typeface="+mn-cs"/>
              </a:rPr>
              <a:t> at de alle er nye i disse rollene, men samtidig har en betydelig erfaring som TV. (I tillegg har vi også vara/observatører inn i utvalgene fra arbeidslivsavdelingen.)</a:t>
            </a:r>
          </a:p>
          <a:p>
            <a:pPr marL="0" indent="0">
              <a:buFontTx/>
              <a:buNone/>
            </a:pPr>
            <a:endParaRPr lang="nb-NO" sz="1200" b="0" kern="1200" dirty="0">
              <a:solidFill>
                <a:schemeClr val="tx1"/>
              </a:solidFill>
              <a:effectLst/>
              <a:latin typeface="+mn-lt"/>
              <a:ea typeface="+mn-ea"/>
              <a:cs typeface="+mn-cs"/>
            </a:endParaRPr>
          </a:p>
          <a:p>
            <a:pPr marL="0" indent="0">
              <a:buFontTx/>
              <a:buNone/>
            </a:pPr>
            <a:endParaRPr lang="nb-NO" sz="1200" b="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58C1C-3F98-4FED-8259-5F10BB9371D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411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latin typeface="Arial" panose="020B0604020202020204" pitchFamily="34" charset="0"/>
                <a:cs typeface="Arial" panose="020B0604020202020204" pitchFamily="34" charset="0"/>
              </a:rPr>
              <a:t>Samfunnsviternes formål og verdigrunnlag fremgår av §</a:t>
            </a:r>
            <a:r>
              <a:rPr lang="nb-NO" sz="1200" baseline="0" dirty="0">
                <a:latin typeface="Arial" panose="020B0604020202020204" pitchFamily="34" charset="0"/>
                <a:cs typeface="Arial" panose="020B0604020202020204" pitchFamily="34" charset="0"/>
              </a:rPr>
              <a:t> 1 i vedtektene. </a:t>
            </a:r>
          </a:p>
          <a:p>
            <a:endParaRPr lang="nb-NO" sz="1200" baseline="0" dirty="0">
              <a:latin typeface="Arial" panose="020B0604020202020204" pitchFamily="34" charset="0"/>
              <a:cs typeface="Arial" panose="020B0604020202020204" pitchFamily="34" charset="0"/>
            </a:endParaRPr>
          </a:p>
          <a:p>
            <a:r>
              <a:rPr lang="nb-NO" sz="1200" baseline="0" dirty="0">
                <a:latin typeface="Arial" panose="020B0604020202020204" pitchFamily="34" charset="0"/>
                <a:cs typeface="Arial" panose="020B0604020202020204" pitchFamily="34" charset="0"/>
              </a:rPr>
              <a:t>Dette er selv peilepunktet for alt arbeid i foreningen og det kan være nyttig å kikke på denne bestemmelsen av og til for å holde retningen på arbeidet. </a:t>
            </a:r>
          </a:p>
          <a:p>
            <a:endParaRPr lang="nb-NO" sz="1200" baseline="0" dirty="0">
              <a:latin typeface="Arial" panose="020B0604020202020204" pitchFamily="34" charset="0"/>
              <a:cs typeface="Arial" panose="020B0604020202020204" pitchFamily="34" charset="0"/>
            </a:endParaRPr>
          </a:p>
          <a:p>
            <a:r>
              <a:rPr lang="nb-NO" sz="1200" baseline="0" dirty="0">
                <a:latin typeface="Arial" panose="020B0604020202020204" pitchFamily="34" charset="0"/>
                <a:cs typeface="Arial" panose="020B0604020202020204" pitchFamily="34" charset="0"/>
              </a:rPr>
              <a:t>Det er alle vi som opptrer på foreningens vegne som bestemmer om verdigrunnlaget er en sovende festtale, eller om vi faktisk skal bruke det som peilepunkt ved å sjekke ut om de standpunktene vi gir uttrykk for, de innspillene vi gir og avgjørelsene vi tar bidrar til verdiskapning, om vi fremmer medlemmenes interesser og om demokrati og rettssikkerhet fremmes eller hemmes. </a:t>
            </a:r>
            <a:endParaRPr lang="nb-N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28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l">
              <a:buNone/>
            </a:pPr>
            <a:r>
              <a:rPr lang="nb-NO" sz="1200" b="0" dirty="0">
                <a:latin typeface="Arial" panose="020B0604020202020204" pitchFamily="34" charset="0"/>
                <a:cs typeface="Arial" panose="020B0604020202020204" pitchFamily="34" charset="0"/>
              </a:rPr>
              <a:t>Samfunnsviternes</a:t>
            </a:r>
            <a:r>
              <a:rPr lang="nb-NO" sz="1200" b="0" baseline="0" dirty="0">
                <a:latin typeface="Arial" panose="020B0604020202020204" pitchFamily="34" charset="0"/>
                <a:cs typeface="Arial" panose="020B0604020202020204" pitchFamily="34" charset="0"/>
              </a:rPr>
              <a:t> politikk er nedfelt i vedtektene og i politikkdokumenter. De politiske standpunktene dreier seg først og fremst om kompetanse/kunnskapspolitikk og rammene for arbeidslivet.</a:t>
            </a:r>
          </a:p>
          <a:p>
            <a:pPr marL="0" lvl="0" indent="0" algn="l">
              <a:buNone/>
            </a:pPr>
            <a:endParaRPr lang="nb-NO" sz="1200" b="0" baseline="0" dirty="0">
              <a:latin typeface="Arial" panose="020B0604020202020204" pitchFamily="34" charset="0"/>
              <a:cs typeface="Arial" panose="020B0604020202020204" pitchFamily="34" charset="0"/>
            </a:endParaRPr>
          </a:p>
          <a:p>
            <a:pPr marL="0" lvl="0" indent="0" algn="l">
              <a:buNone/>
            </a:pPr>
            <a:r>
              <a:rPr lang="nb-NO" sz="1200" b="0" baseline="0" dirty="0">
                <a:latin typeface="Arial" panose="020B0604020202020204" pitchFamily="34" charset="0"/>
                <a:cs typeface="Arial" panose="020B0604020202020204" pitchFamily="34" charset="0"/>
              </a:rPr>
              <a:t>Det finnes to overordnede politikkdokumenter vedtatt av landsmøtet:</a:t>
            </a:r>
          </a:p>
          <a:p>
            <a:pPr marL="171450" lvl="0" indent="-171450" algn="l">
              <a:buFontTx/>
              <a:buChar char="-"/>
            </a:pPr>
            <a:r>
              <a:rPr lang="nb-NO" sz="1200" b="0" baseline="0" dirty="0">
                <a:latin typeface="Arial" panose="020B0604020202020204" pitchFamily="34" charset="0"/>
                <a:cs typeface="Arial" panose="020B0604020202020204" pitchFamily="34" charset="0"/>
              </a:rPr>
              <a:t>Arbeidslivspolitikk (LM2013)</a:t>
            </a:r>
          </a:p>
          <a:p>
            <a:pPr marL="171450" lvl="0" indent="-171450" algn="l">
              <a:buFontTx/>
              <a:buChar char="-"/>
            </a:pPr>
            <a:r>
              <a:rPr lang="nb-NO" sz="1200" b="0" baseline="0" dirty="0">
                <a:latin typeface="Arial" panose="020B0604020202020204" pitchFamily="34" charset="0"/>
                <a:cs typeface="Arial" panose="020B0604020202020204" pitchFamily="34" charset="0"/>
              </a:rPr>
              <a:t>Kunnskapspolitikk (LM2013)</a:t>
            </a:r>
          </a:p>
          <a:p>
            <a:pPr marL="0" lvl="0" indent="0" algn="l">
              <a:buFontTx/>
              <a:buNone/>
            </a:pPr>
            <a:endParaRPr lang="nb-NO" sz="1200" b="0" baseline="0" dirty="0">
              <a:latin typeface="Arial" panose="020B0604020202020204" pitchFamily="34" charset="0"/>
              <a:cs typeface="Arial" panose="020B0604020202020204" pitchFamily="34" charset="0"/>
            </a:endParaRPr>
          </a:p>
          <a:p>
            <a:pPr marL="0" lvl="0" indent="0" algn="l">
              <a:buFontTx/>
              <a:buNone/>
            </a:pPr>
            <a:r>
              <a:rPr lang="nb-NO" sz="1200" b="0" baseline="0" dirty="0">
                <a:latin typeface="Arial" panose="020B0604020202020204" pitchFamily="34" charset="0"/>
                <a:cs typeface="Arial" panose="020B0604020202020204" pitchFamily="34" charset="0"/>
              </a:rPr>
              <a:t>LM2019 vedtok ny strategisk plan for perioden 2020-2025</a:t>
            </a:r>
          </a:p>
          <a:p>
            <a:pPr marL="171450" lvl="0" indent="-171450" algn="l">
              <a:buFontTx/>
              <a:buChar char="-"/>
            </a:pPr>
            <a:r>
              <a:rPr lang="nb-NO" sz="1200" b="0" baseline="0" dirty="0">
                <a:latin typeface="Arial" panose="020B0604020202020204" pitchFamily="34" charset="0"/>
                <a:cs typeface="Arial" panose="020B0604020202020204" pitchFamily="34" charset="0"/>
              </a:rPr>
              <a:t>5 strategiske grep:</a:t>
            </a:r>
          </a:p>
          <a:p>
            <a:pPr marL="0" lvl="0" indent="0" algn="l">
              <a:buFontTx/>
              <a:buNone/>
            </a:pPr>
            <a:endParaRPr lang="nb-NO" sz="1200" b="0" baseline="0" dirty="0">
              <a:latin typeface="Arial" panose="020B0604020202020204" pitchFamily="34" charset="0"/>
              <a:cs typeface="Arial" panose="020B0604020202020204" pitchFamily="34" charset="0"/>
            </a:endParaRPr>
          </a:p>
          <a:p>
            <a:pPr marL="0" lvl="0" indent="0" algn="l">
              <a:buFontTx/>
              <a:buNone/>
            </a:pPr>
            <a:r>
              <a:rPr lang="nb-NO" sz="1200" b="0" baseline="0" dirty="0">
                <a:latin typeface="Arial" panose="020B0604020202020204" pitchFamily="34" charset="0"/>
                <a:cs typeface="Arial" panose="020B0604020202020204" pitchFamily="34" charset="0"/>
              </a:rPr>
              <a:t>LM2019 vedtok i tillegg overordnede satsingsområder for perioden 2020 - 2025</a:t>
            </a:r>
          </a:p>
          <a:p>
            <a:pPr marL="0" lvl="0" indent="0" algn="l">
              <a:buFontTx/>
              <a:buNone/>
            </a:pPr>
            <a:endParaRPr lang="nb-NO" sz="1200" b="0" baseline="0" dirty="0">
              <a:latin typeface="Arial" panose="020B0604020202020204" pitchFamily="34" charset="0"/>
              <a:cs typeface="Arial" panose="020B0604020202020204" pitchFamily="34" charset="0"/>
            </a:endParaRPr>
          </a:p>
          <a:p>
            <a:pPr marL="0" lvl="0" indent="0" algn="l">
              <a:buFontTx/>
              <a:buNone/>
            </a:pPr>
            <a:endParaRPr lang="nb-NO" sz="1200" b="0" baseline="0" dirty="0">
              <a:latin typeface="Arial" panose="020B0604020202020204" pitchFamily="34" charset="0"/>
              <a:cs typeface="Arial" panose="020B0604020202020204" pitchFamily="34" charset="0"/>
            </a:endParaRPr>
          </a:p>
          <a:p>
            <a:pPr marL="0" lvl="0" indent="0" algn="l">
              <a:buNone/>
            </a:pPr>
            <a:endParaRPr lang="nb-NO" sz="1200" b="1" dirty="0">
              <a:latin typeface="Arial" panose="020B0604020202020204" pitchFamily="34" charset="0"/>
              <a:cs typeface="Arial" panose="020B0604020202020204" pitchFamily="34" charset="0"/>
            </a:endParaRPr>
          </a:p>
          <a:p>
            <a:pPr marL="0" lvl="0" indent="0" algn="l">
              <a:buNone/>
            </a:pPr>
            <a:endParaRPr lang="nb-NO" sz="1200" dirty="0"/>
          </a:p>
        </p:txBody>
      </p:sp>
    </p:spTree>
    <p:extLst>
      <p:ext uri="{BB962C8B-B14F-4D97-AF65-F5344CB8AC3E}">
        <p14:creationId xmlns:p14="http://schemas.microsoft.com/office/powerpoint/2010/main" val="275802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58C1C-3F98-4FED-8259-5F10BB9371D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089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Innledning</a:t>
            </a:r>
            <a:endParaRPr lang="nb-NO" sz="1200" kern="1200" dirty="0">
              <a:solidFill>
                <a:schemeClr val="tx1"/>
              </a:solidFill>
              <a:effectLst/>
              <a:latin typeface="+mn-lt"/>
              <a:ea typeface="+mn-ea"/>
              <a:cs typeface="+mn-cs"/>
            </a:endParaRPr>
          </a:p>
          <a:p>
            <a:endParaRPr lang="nb-NO" sz="1200" i="1"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(Vedtektenes §4 Landsmøte bokstav d) «Vedta overordnede mål og strategier for samfunnsviternes virksomhet».)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Hovedstyret mener at det er viktig at landsmøtet tar stilling til hvilke oppgaver og prioriteringer hovedstyret skal gjøre i perioden.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Landsmøtet er foreningens høyeste organ og det tilligger landsmøtets oppgaver å drøfte og vedta overordnede mål og strategier for foreningen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Foreningen har de siste periodene strukturert sine oppgaver rundt 4 satsingsområder.</a:t>
            </a:r>
          </a:p>
          <a:p>
            <a:r>
              <a:rPr lang="nb-NO" sz="1200" kern="1200" dirty="0">
                <a:solidFill>
                  <a:schemeClr val="tx1"/>
                </a:solidFill>
                <a:effectLst/>
                <a:latin typeface="+mn-lt"/>
                <a:ea typeface="+mn-ea"/>
                <a:cs typeface="+mn-cs"/>
              </a:rPr>
              <a:t>Disse ble derfor foreslått som satsingsområder for denne perioden for å skape kontinuitet i arbeidet. </a:t>
            </a:r>
          </a:p>
          <a:p>
            <a:r>
              <a:rPr lang="nb-NO" sz="1200" kern="1200" dirty="0">
                <a:solidFill>
                  <a:schemeClr val="tx1"/>
                </a:solidFill>
                <a:effectLst/>
                <a:latin typeface="+mn-lt"/>
                <a:ea typeface="+mn-ea"/>
                <a:cs typeface="+mn-cs"/>
              </a:rPr>
              <a:t>LM2019 vedtok de 4 satsingsområdene, men foreslo også digitalisering som et eget satsingsområde for perioden.</a:t>
            </a: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De 5 satsingsområdene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Hovedstyret har foreslått følgende 4 satsingsområder for perioden:</a:t>
            </a:r>
          </a:p>
          <a:p>
            <a:pPr marL="171450" lvl="0" indent="-171450">
              <a:buFont typeface="Arial" panose="020B0604020202020204" pitchFamily="34" charset="0"/>
              <a:buChar char="•"/>
            </a:pPr>
            <a:r>
              <a:rPr lang="nb-NO" sz="1200" b="1" kern="1200" dirty="0">
                <a:solidFill>
                  <a:schemeClr val="tx1"/>
                </a:solidFill>
                <a:effectLst/>
                <a:latin typeface="+mn-lt"/>
                <a:ea typeface="+mn-ea"/>
                <a:cs typeface="+mn-cs"/>
              </a:rPr>
              <a:t>Organisasjonsutvikling:</a:t>
            </a:r>
          </a:p>
          <a:p>
            <a:pPr marL="628650" lvl="1" indent="-171450">
              <a:buFont typeface="Wingdings" panose="05000000000000000000" pitchFamily="2" charset="2"/>
              <a:buChar char="Ø"/>
            </a:pPr>
            <a:r>
              <a:rPr lang="nb-NO" sz="1200" kern="1200" dirty="0">
                <a:solidFill>
                  <a:schemeClr val="tx1"/>
                </a:solidFill>
                <a:effectLst/>
                <a:latin typeface="+mn-lt"/>
                <a:ea typeface="+mn-ea"/>
                <a:cs typeface="+mn-cs"/>
              </a:rPr>
              <a:t>Aktivitet og opplæring i lokale ledd</a:t>
            </a:r>
          </a:p>
          <a:p>
            <a:pPr marL="628650" lvl="1" indent="-171450">
              <a:buFont typeface="Wingdings" panose="05000000000000000000" pitchFamily="2" charset="2"/>
              <a:buChar char="Ø"/>
            </a:pPr>
            <a:r>
              <a:rPr lang="nb-NO" sz="1200" kern="1200" dirty="0">
                <a:solidFill>
                  <a:schemeClr val="tx1"/>
                </a:solidFill>
                <a:effectLst/>
                <a:latin typeface="+mn-lt"/>
                <a:ea typeface="+mn-ea"/>
                <a:cs typeface="+mn-cs"/>
              </a:rPr>
              <a:t>Arbeid med videreutvikling av foreningens organisering</a:t>
            </a:r>
          </a:p>
          <a:p>
            <a:pPr marL="628650" lvl="1" indent="-171450">
              <a:buFont typeface="Wingdings" panose="05000000000000000000" pitchFamily="2" charset="2"/>
              <a:buChar char="Ø"/>
            </a:pPr>
            <a:r>
              <a:rPr lang="nb-NO" sz="1200" kern="1200" dirty="0">
                <a:solidFill>
                  <a:schemeClr val="tx1"/>
                </a:solidFill>
                <a:effectLst/>
                <a:latin typeface="+mn-lt"/>
                <a:ea typeface="+mn-ea"/>
                <a:cs typeface="+mn-cs"/>
              </a:rPr>
              <a:t>Arbeid med medlemsvekst</a:t>
            </a:r>
          </a:p>
          <a:p>
            <a:pPr marL="628650" lvl="1" indent="-171450">
              <a:buFont typeface="Wingdings" panose="05000000000000000000" pitchFamily="2" charset="2"/>
              <a:buChar char="Ø"/>
            </a:pPr>
            <a:r>
              <a:rPr lang="nb-NO" sz="1200" kern="1200" dirty="0">
                <a:solidFill>
                  <a:schemeClr val="tx1"/>
                </a:solidFill>
                <a:effectLst/>
                <a:latin typeface="+mn-lt"/>
                <a:ea typeface="+mn-ea"/>
                <a:cs typeface="+mn-cs"/>
              </a:rPr>
              <a:t>Arbeid med digitale verktøy (digital strategi)</a:t>
            </a:r>
          </a:p>
          <a:p>
            <a:r>
              <a:rPr lang="nb-NO"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nb-NO" sz="1200" b="1" kern="1200" dirty="0">
                <a:solidFill>
                  <a:schemeClr val="tx1"/>
                </a:solidFill>
                <a:effectLst/>
                <a:latin typeface="+mn-lt"/>
                <a:ea typeface="+mn-ea"/>
                <a:cs typeface="+mn-cs"/>
              </a:rPr>
              <a:t>Lønn- og arbeidsvilkår:</a:t>
            </a:r>
          </a:p>
          <a:p>
            <a:pPr marL="628650" lvl="1" indent="-171450">
              <a:buFont typeface="Wingdings" panose="05000000000000000000" pitchFamily="2" charset="2"/>
              <a:buChar char="Ø"/>
            </a:pPr>
            <a:r>
              <a:rPr lang="nb-NO" sz="1200" kern="1200" dirty="0">
                <a:solidFill>
                  <a:schemeClr val="tx1"/>
                </a:solidFill>
                <a:effectLst/>
                <a:latin typeface="+mn-lt"/>
                <a:ea typeface="+mn-ea"/>
                <a:cs typeface="+mn-cs"/>
              </a:rPr>
              <a:t>Kompetanse hos medlemmer og tillitsvalgte for å møte et arbeidsliv i endring.</a:t>
            </a:r>
          </a:p>
          <a:p>
            <a:pPr marL="628650" lvl="1" indent="-171450">
              <a:buFont typeface="Wingdings" panose="05000000000000000000" pitchFamily="2" charset="2"/>
              <a:buChar char="Ø"/>
            </a:pPr>
            <a:r>
              <a:rPr lang="nb-NO" sz="1200" kern="1200" dirty="0">
                <a:solidFill>
                  <a:schemeClr val="tx1"/>
                </a:solidFill>
                <a:effectLst/>
                <a:latin typeface="+mn-lt"/>
                <a:ea typeface="+mn-ea"/>
                <a:cs typeface="+mn-cs"/>
              </a:rPr>
              <a:t>Gode arbeidsvilkår for alle gjennom hele arbeidslivet</a:t>
            </a:r>
          </a:p>
          <a:p>
            <a:pPr marL="628650" lvl="1" indent="-171450">
              <a:buFont typeface="Wingdings" panose="05000000000000000000" pitchFamily="2" charset="2"/>
              <a:buChar char="Ø"/>
            </a:pPr>
            <a:r>
              <a:rPr lang="nb-NO" sz="1200" kern="1200" dirty="0">
                <a:solidFill>
                  <a:schemeClr val="tx1"/>
                </a:solidFill>
                <a:effectLst/>
                <a:latin typeface="+mn-lt"/>
                <a:ea typeface="+mn-ea"/>
                <a:cs typeface="+mn-cs"/>
              </a:rPr>
              <a:t>Livslang læring og kompetanseheving gjennom hele arbeidslivet</a:t>
            </a:r>
          </a:p>
          <a:p>
            <a:pPr marL="628650" lvl="1" indent="-171450">
              <a:buFont typeface="Wingdings" panose="05000000000000000000" pitchFamily="2" charset="2"/>
              <a:buChar char="Ø"/>
            </a:pPr>
            <a:r>
              <a:rPr lang="nb-NO" sz="1200" kern="1200" dirty="0">
                <a:solidFill>
                  <a:schemeClr val="tx1"/>
                </a:solidFill>
                <a:effectLst/>
                <a:latin typeface="+mn-lt"/>
                <a:ea typeface="+mn-ea"/>
                <a:cs typeface="+mn-cs"/>
              </a:rPr>
              <a:t>Sosial sikkerhet som fremmer mobilitet og utvikling i alle livsfaser</a:t>
            </a:r>
          </a:p>
          <a:p>
            <a:pPr marL="0" lvl="0" indent="0">
              <a:buFont typeface="Arial" panose="020B0604020202020204" pitchFamily="34" charset="0"/>
              <a:buNone/>
            </a:pP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b="1" kern="1200" dirty="0">
                <a:solidFill>
                  <a:schemeClr val="tx1"/>
                </a:solidFill>
                <a:effectLst/>
                <a:latin typeface="+mn-lt"/>
                <a:ea typeface="+mn-ea"/>
                <a:cs typeface="+mn-cs"/>
              </a:rPr>
              <a:t>Samfunnsvitenskapelige kompetanse </a:t>
            </a:r>
          </a:p>
          <a:p>
            <a:r>
              <a:rPr lang="nb-NO" sz="1200" kern="1200" dirty="0">
                <a:solidFill>
                  <a:schemeClr val="tx1"/>
                </a:solidFill>
                <a:effectLst/>
                <a:latin typeface="+mn-lt"/>
                <a:ea typeface="+mn-ea"/>
                <a:cs typeface="+mn-cs"/>
              </a:rPr>
              <a:t>Hovedstyret mener det er svært viktig å synliggjøres samfunnsviteres kompetanse i et arbeidsliv som preges av stort fokus på teknologi og teknologiske løsninger. </a:t>
            </a:r>
          </a:p>
          <a:p>
            <a:r>
              <a:rPr lang="nb-NO" sz="1200" kern="1200" dirty="0">
                <a:solidFill>
                  <a:schemeClr val="tx1"/>
                </a:solidFill>
                <a:effectLst/>
                <a:latin typeface="+mn-lt"/>
                <a:ea typeface="+mn-ea"/>
                <a:cs typeface="+mn-cs"/>
              </a:rPr>
              <a:t>At våre fag har betydning selv om vi omgir oss med teknologiutvikling og digitaliseringsprosesser i stor skala, ble - som jeg også har nevnt tidligere - understreket blant annet på Akademikernes høstkonferanse når direktøren i Forskningsrådet (Røttingen) fremhever en økt grad av behovet for tverrfaglighet i framtidige forskningsprosjekter. Nettopp fordi løsningen på de store samfunnsutfordringene ligger i krysningspunktet mellom de ulike kompetansene.</a:t>
            </a:r>
          </a:p>
          <a:p>
            <a:r>
              <a:rPr lang="nb-NO" sz="1200" kern="1200" dirty="0">
                <a:solidFill>
                  <a:schemeClr val="tx1"/>
                </a:solidFill>
                <a:effectLst/>
                <a:latin typeface="+mn-lt"/>
                <a:ea typeface="+mn-ea"/>
                <a:cs typeface="+mn-cs"/>
              </a:rPr>
              <a:t> </a:t>
            </a:r>
          </a:p>
          <a:p>
            <a:pPr marL="171450" lvl="0" indent="-171450">
              <a:buFont typeface="Wingdings" panose="05000000000000000000" pitchFamily="2" charset="2"/>
              <a:buChar char="Ø"/>
            </a:pPr>
            <a:r>
              <a:rPr lang="nb-NO" sz="1200" kern="1200" dirty="0">
                <a:solidFill>
                  <a:schemeClr val="tx1"/>
                </a:solidFill>
                <a:effectLst/>
                <a:latin typeface="+mn-lt"/>
                <a:ea typeface="+mn-ea"/>
                <a:cs typeface="+mn-cs"/>
              </a:rPr>
              <a:t>Blant medlemmene (karriere og bistand mot forskjellige grupper)</a:t>
            </a:r>
          </a:p>
          <a:p>
            <a:pPr marL="171450" lvl="0" indent="-171450">
              <a:buFont typeface="Wingdings" panose="05000000000000000000" pitchFamily="2" charset="2"/>
              <a:buChar char="Ø"/>
            </a:pPr>
            <a:r>
              <a:rPr lang="nb-NO" sz="1200" kern="1200" dirty="0">
                <a:solidFill>
                  <a:schemeClr val="tx1"/>
                </a:solidFill>
                <a:effectLst/>
                <a:latin typeface="+mn-lt"/>
                <a:ea typeface="+mn-ea"/>
                <a:cs typeface="+mn-cs"/>
              </a:rPr>
              <a:t>Blant tillitsvalgte</a:t>
            </a:r>
          </a:p>
          <a:p>
            <a:pPr marL="171450" lvl="0" indent="-171450">
              <a:buFont typeface="Wingdings" panose="05000000000000000000" pitchFamily="2" charset="2"/>
              <a:buChar char="Ø"/>
            </a:pPr>
            <a:r>
              <a:rPr lang="nb-NO" sz="1200" kern="1200" dirty="0">
                <a:solidFill>
                  <a:schemeClr val="tx1"/>
                </a:solidFill>
                <a:effectLst/>
                <a:latin typeface="+mn-lt"/>
                <a:ea typeface="+mn-ea"/>
                <a:cs typeface="+mn-cs"/>
              </a:rPr>
              <a:t>Blant arbeidsgiverne</a:t>
            </a:r>
          </a:p>
          <a:p>
            <a:pPr marL="171450" lvl="0" indent="-171450">
              <a:buFont typeface="Wingdings" panose="05000000000000000000" pitchFamily="2" charset="2"/>
              <a:buChar char="Ø"/>
            </a:pPr>
            <a:r>
              <a:rPr lang="nb-NO" sz="1200" kern="1200" dirty="0">
                <a:solidFill>
                  <a:schemeClr val="tx1"/>
                </a:solidFill>
                <a:effectLst/>
                <a:latin typeface="+mn-lt"/>
                <a:ea typeface="+mn-ea"/>
                <a:cs typeface="+mn-cs"/>
              </a:rPr>
              <a:t>Blant utdanningsinstitusjonene</a:t>
            </a:r>
          </a:p>
          <a:p>
            <a:r>
              <a:rPr lang="nb-NO"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nb-NO" sz="1200" b="1" kern="1200" dirty="0">
                <a:solidFill>
                  <a:schemeClr val="tx1"/>
                </a:solidFill>
                <a:effectLst/>
                <a:latin typeface="+mn-lt"/>
                <a:ea typeface="+mn-ea"/>
                <a:cs typeface="+mn-cs"/>
              </a:rPr>
              <a:t>Samfunnsansvar</a:t>
            </a:r>
          </a:p>
          <a:p>
            <a:r>
              <a:rPr lang="nb-NO" sz="1200" kern="1200" dirty="0">
                <a:solidFill>
                  <a:schemeClr val="tx1"/>
                </a:solidFill>
                <a:effectLst/>
                <a:latin typeface="+mn-lt"/>
                <a:ea typeface="+mn-ea"/>
                <a:cs typeface="+mn-cs"/>
              </a:rPr>
              <a:t>LM2019  vedtok en strategi for foreningens samfunnsansvar. En slik strategi var en bestilling fra LM2016</a:t>
            </a:r>
          </a:p>
          <a:p>
            <a:r>
              <a:rPr lang="nb-NO" sz="1200" kern="1200" dirty="0">
                <a:solidFill>
                  <a:schemeClr val="tx1"/>
                </a:solidFill>
                <a:effectLst/>
                <a:latin typeface="+mn-lt"/>
                <a:ea typeface="+mn-ea"/>
                <a:cs typeface="+mn-cs"/>
              </a:rPr>
              <a:t>Den vedtatte strategien skal være utgangspunktet for foreningens arbeid med samfunnsansvar i kommende periode.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Vedtatte strategi for samfunnsansvar er i samsvar med formålsparagrafen. Foreningens arbeid i tråd med strategien vil bidra til verdiskapning, innovasjon og en bærekraftig utvikling. </a:t>
            </a:r>
          </a:p>
          <a:p>
            <a:r>
              <a:rPr lang="nb-NO" sz="1200" kern="1200" dirty="0">
                <a:solidFill>
                  <a:schemeClr val="tx1"/>
                </a:solidFill>
                <a:effectLst/>
                <a:latin typeface="+mn-lt"/>
                <a:ea typeface="+mn-ea"/>
                <a:cs typeface="+mn-cs"/>
              </a:rPr>
              <a:t>Arbeidet med samfunnsansvar må være en integrert del av foreningens arbeid med en helhetlig arbeidslivspolitikk. </a:t>
            </a:r>
          </a:p>
          <a:p>
            <a:r>
              <a:rPr lang="nb-NO" sz="1200" kern="1200" dirty="0">
                <a:solidFill>
                  <a:schemeClr val="tx1"/>
                </a:solidFill>
                <a:effectLst/>
                <a:latin typeface="+mn-lt"/>
                <a:ea typeface="+mn-ea"/>
                <a:cs typeface="+mn-cs"/>
              </a:rPr>
              <a:t>Et trygt og fleksibelt arbeidsliv er rett og slett avgjørende for en bærekraftig samfunnsutvikling. </a:t>
            </a:r>
          </a:p>
          <a:p>
            <a:r>
              <a:rPr lang="nb-NO" sz="1200" kern="1200" dirty="0">
                <a:solidFill>
                  <a:schemeClr val="tx1"/>
                </a:solidFill>
                <a:effectLst/>
                <a:latin typeface="+mn-lt"/>
                <a:ea typeface="+mn-ea"/>
                <a:cs typeface="+mn-cs"/>
              </a:rPr>
              <a:t> </a:t>
            </a:r>
          </a:p>
          <a:p>
            <a:r>
              <a:rPr lang="nb-NO" sz="1200" u="sng" kern="1200" dirty="0">
                <a:solidFill>
                  <a:schemeClr val="tx1"/>
                </a:solidFill>
                <a:effectLst/>
                <a:latin typeface="+mn-lt"/>
                <a:ea typeface="+mn-ea"/>
                <a:cs typeface="+mn-cs"/>
              </a:rPr>
              <a:t>Følgende punkter er ment som mulige underpunkter på dette satsingsområdet:</a:t>
            </a:r>
            <a:r>
              <a:rPr lang="nb-NO" sz="1200" kern="1200" dirty="0">
                <a:solidFill>
                  <a:schemeClr val="tx1"/>
                </a:solidFill>
                <a:effectLst/>
                <a:latin typeface="+mn-lt"/>
                <a:ea typeface="+mn-ea"/>
                <a:cs typeface="+mn-cs"/>
              </a:rPr>
              <a:t> </a:t>
            </a:r>
          </a:p>
          <a:p>
            <a:pPr marL="171450" lvl="0" indent="-171450">
              <a:buFont typeface="Wingdings" panose="05000000000000000000" pitchFamily="2" charset="2"/>
              <a:buChar char="Ø"/>
            </a:pPr>
            <a:r>
              <a:rPr lang="nb-NO" sz="1200" kern="1200" dirty="0">
                <a:solidFill>
                  <a:schemeClr val="tx1"/>
                </a:solidFill>
                <a:effectLst/>
                <a:latin typeface="+mn-lt"/>
                <a:ea typeface="+mn-ea"/>
                <a:cs typeface="+mn-cs"/>
              </a:rPr>
              <a:t>Arbeide med demokrati, ytringsfrihet og rettssikkerhet</a:t>
            </a:r>
          </a:p>
          <a:p>
            <a:pPr marL="171450" lvl="0" indent="-171450">
              <a:buFont typeface="Wingdings" panose="05000000000000000000" pitchFamily="2" charset="2"/>
              <a:buChar char="Ø"/>
            </a:pPr>
            <a:r>
              <a:rPr lang="nb-NO" sz="1200" kern="1200" dirty="0">
                <a:solidFill>
                  <a:schemeClr val="tx1"/>
                </a:solidFill>
                <a:effectLst/>
                <a:latin typeface="+mn-lt"/>
                <a:ea typeface="+mn-ea"/>
                <a:cs typeface="+mn-cs"/>
              </a:rPr>
              <a:t>Arbeide med solidaritet og bistand</a:t>
            </a:r>
          </a:p>
          <a:p>
            <a:pPr marL="171450" lvl="0" indent="-171450">
              <a:buFont typeface="Wingdings" panose="05000000000000000000" pitchFamily="2" charset="2"/>
              <a:buChar char="Ø"/>
            </a:pPr>
            <a:r>
              <a:rPr lang="nb-NO" sz="1200" kern="1200" dirty="0">
                <a:solidFill>
                  <a:schemeClr val="tx1"/>
                </a:solidFill>
                <a:effectLst/>
                <a:latin typeface="+mn-lt"/>
                <a:ea typeface="+mn-ea"/>
                <a:cs typeface="+mn-cs"/>
              </a:rPr>
              <a:t>Arbeidet med økt velferd – økonomisk og sosial bærekraft</a:t>
            </a:r>
          </a:p>
          <a:p>
            <a:pPr marL="171450" lvl="0" indent="-171450">
              <a:buFont typeface="Wingdings" panose="05000000000000000000" pitchFamily="2" charset="2"/>
              <a:buChar char="Ø"/>
            </a:pPr>
            <a:r>
              <a:rPr lang="nb-NO" sz="1200" kern="1200" dirty="0">
                <a:solidFill>
                  <a:schemeClr val="tx1"/>
                </a:solidFill>
                <a:effectLst/>
                <a:latin typeface="+mn-lt"/>
                <a:ea typeface="+mn-ea"/>
                <a:cs typeface="+mn-cs"/>
              </a:rPr>
              <a:t>Arbeidet med bevisstgjøring om fagforeningers status og relevans</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Hovedstyret mener, i tråd med vedtatte strategi, at FNs </a:t>
            </a:r>
            <a:r>
              <a:rPr lang="nb-NO" sz="1200" kern="1200" dirty="0" err="1">
                <a:solidFill>
                  <a:schemeClr val="tx1"/>
                </a:solidFill>
                <a:effectLst/>
                <a:latin typeface="+mn-lt"/>
                <a:ea typeface="+mn-ea"/>
                <a:cs typeface="+mn-cs"/>
              </a:rPr>
              <a:t>bærekraftsmål</a:t>
            </a:r>
            <a:r>
              <a:rPr lang="nb-NO" sz="1200" kern="1200" dirty="0">
                <a:solidFill>
                  <a:schemeClr val="tx1"/>
                </a:solidFill>
                <a:effectLst/>
                <a:latin typeface="+mn-lt"/>
                <a:ea typeface="+mn-ea"/>
                <a:cs typeface="+mn-cs"/>
              </a:rPr>
              <a:t> - økonomisk, sosial og miljømessig bærekraft bør stå sentralt i arbeidet med foreningens samfunnsansvar.</a:t>
            </a:r>
            <a:endParaRPr lang="nb-NO" sz="1200" b="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nb-NO"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b="1" kern="1200" dirty="0">
                <a:solidFill>
                  <a:schemeClr val="tx1"/>
                </a:solidFill>
                <a:effectLst/>
                <a:latin typeface="+mn-lt"/>
                <a:ea typeface="+mn-ea"/>
                <a:cs typeface="+mn-cs"/>
              </a:rPr>
              <a:t>Digitalisering</a:t>
            </a:r>
          </a:p>
          <a:p>
            <a:pPr marL="0" lvl="0" indent="0">
              <a:buFont typeface="Arial" panose="020B0604020202020204" pitchFamily="34" charset="0"/>
              <a:buNone/>
            </a:pPr>
            <a:r>
              <a:rPr lang="nb-NO" sz="1200" b="0" kern="1200" dirty="0">
                <a:solidFill>
                  <a:schemeClr val="tx1"/>
                </a:solidFill>
                <a:effectLst/>
                <a:latin typeface="+mn-lt"/>
                <a:ea typeface="+mn-ea"/>
                <a:cs typeface="+mn-cs"/>
              </a:rPr>
              <a:t>Iverksette en plan for digitalisering. </a:t>
            </a:r>
          </a:p>
          <a:p>
            <a:pPr marL="0" lvl="0" indent="0">
              <a:buFont typeface="Arial" panose="020B0604020202020204" pitchFamily="34" charset="0"/>
              <a:buNone/>
            </a:pPr>
            <a:r>
              <a:rPr lang="nb-NO" sz="1200" b="0" kern="1200" dirty="0">
                <a:solidFill>
                  <a:schemeClr val="tx1"/>
                </a:solidFill>
                <a:effectLst/>
                <a:latin typeface="+mn-lt"/>
                <a:ea typeface="+mn-ea"/>
                <a:cs typeface="+mn-cs"/>
              </a:rPr>
              <a:t>I praksis betyr dette at en i større grad skal implementere digitale verktøy for å kunne oppnå økt medlemstilfredshet. </a:t>
            </a:r>
            <a:r>
              <a:rPr lang="nb-NO" sz="1200" b="0" kern="1200" dirty="0" err="1">
                <a:solidFill>
                  <a:schemeClr val="tx1"/>
                </a:solidFill>
                <a:effectLst/>
                <a:latin typeface="+mn-lt"/>
                <a:ea typeface="+mn-ea"/>
                <a:cs typeface="+mn-cs"/>
              </a:rPr>
              <a:t>Dvs</a:t>
            </a:r>
            <a:r>
              <a:rPr lang="nb-NO" sz="1200" b="0" kern="1200" dirty="0">
                <a:solidFill>
                  <a:schemeClr val="tx1"/>
                </a:solidFill>
                <a:effectLst/>
                <a:latin typeface="+mn-lt"/>
                <a:ea typeface="+mn-ea"/>
                <a:cs typeface="+mn-cs"/>
              </a:rPr>
              <a:t> nå flere medlemmer der ute med arrangement og aktiviteter.</a:t>
            </a:r>
          </a:p>
          <a:p>
            <a:r>
              <a:rPr lang="nb-NO" sz="1200" u="sng"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Prioriterte satsingsområder er et viktig ledd i arbeidet med konkretiseringen og gjennomføringen av ny strategisk plan, og satsingsområdene gjenspeiler også formålsparagrafen. </a:t>
            </a:r>
          </a:p>
          <a:p>
            <a:r>
              <a:rPr lang="nb-NO" sz="1200" kern="1200" dirty="0">
                <a:solidFill>
                  <a:schemeClr val="tx1"/>
                </a:solidFill>
                <a:effectLst/>
                <a:latin typeface="+mn-lt"/>
                <a:ea typeface="+mn-ea"/>
                <a:cs typeface="+mn-cs"/>
              </a:rPr>
              <a:t>Satsingsområdene gjenspeiler også de 5 strategiske grepene i ny strategisk plan, og dekker foreningens kjerneområder; lønn og arbeidsvilkår og arbeidet med samfunnspolitikk og samfunnsansvar.</a:t>
            </a:r>
          </a:p>
          <a:p>
            <a:r>
              <a:rPr lang="nb-NO" sz="1200" kern="1200" dirty="0">
                <a:solidFill>
                  <a:schemeClr val="tx1"/>
                </a:solidFill>
                <a:effectLst/>
                <a:latin typeface="+mn-lt"/>
                <a:ea typeface="+mn-ea"/>
                <a:cs typeface="+mn-cs"/>
              </a:rPr>
              <a:t>Satsingsområdene favner også foreningens arbeid over tid, både det som har vært satset på og det som må satses på framover for å være relevant for medlemmene våre. </a:t>
            </a:r>
          </a:p>
          <a:p>
            <a:r>
              <a:rPr lang="nb-NO" sz="1200" kern="1200" dirty="0">
                <a:solidFill>
                  <a:schemeClr val="tx1"/>
                </a:solidFill>
                <a:effectLst/>
                <a:latin typeface="+mn-lt"/>
                <a:ea typeface="+mn-ea"/>
                <a:cs typeface="+mn-cs"/>
              </a:rPr>
              <a:t>Hovedstyret er nå i ferd med å utarbeide en handlingsplan for perioden med utgangspunkt i de 5 strategiske grepene i strategisk plan, samt føringer gitt av landsmøtet med tanke på arbeidet i perioden.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58C1C-3F98-4FED-8259-5F10BB9371D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74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FNs </a:t>
            </a:r>
            <a:r>
              <a:rPr lang="nb-NO" b="1" dirty="0" err="1"/>
              <a:t>bærekraftsmål</a:t>
            </a:r>
            <a:r>
              <a:rPr lang="nb-NO" dirty="0"/>
              <a:t> </a:t>
            </a:r>
          </a:p>
          <a:p>
            <a:pPr marL="171450" indent="-171450">
              <a:buFont typeface="Arial" panose="020B0604020202020204" pitchFamily="34" charset="0"/>
              <a:buChar char="•"/>
            </a:pPr>
            <a:r>
              <a:rPr lang="nb-NO" dirty="0"/>
              <a:t>17 mål og 169 delmål. </a:t>
            </a:r>
          </a:p>
          <a:p>
            <a:pPr marL="171450" indent="-171450">
              <a:buFont typeface="Arial" panose="020B0604020202020204" pitchFamily="34" charset="0"/>
              <a:buChar char="•"/>
            </a:pPr>
            <a:r>
              <a:rPr lang="nb-NO" dirty="0"/>
              <a:t>Målene skal fungere som en felles global retning for land, næringsliv og sivilsamfunn. </a:t>
            </a:r>
          </a:p>
          <a:p>
            <a:pPr marL="171450" indent="-171450">
              <a:buFont typeface="Arial" panose="020B0604020202020204" pitchFamily="34" charset="0"/>
              <a:buChar char="•"/>
            </a:pPr>
            <a:r>
              <a:rPr lang="nb-NO" dirty="0"/>
              <a:t>Land fra hele verden har vært aktivt involvert i arbeidet med å utforme målene, og mer enn åtte millioner mennesker har kommet med innspill i prosessen. </a:t>
            </a:r>
          </a:p>
          <a:p>
            <a:pPr marL="171450" indent="-171450">
              <a:buFont typeface="Arial" panose="020B0604020202020204" pitchFamily="34" charset="0"/>
              <a:buChar char="•"/>
            </a:pPr>
            <a:r>
              <a:rPr lang="nb-NO" dirty="0"/>
              <a:t>Bærekraftig utvikling handler om å ta vare på behovene til mennesker som lever i dag, uten å ødelegge framtidige generasjoners muligheter til å dekke sine. </a:t>
            </a:r>
          </a:p>
          <a:p>
            <a:pPr marL="171450" indent="-171450">
              <a:buFont typeface="Arial" panose="020B0604020202020204" pitchFamily="34" charset="0"/>
              <a:buChar char="•"/>
            </a:pPr>
            <a:r>
              <a:rPr lang="nb-NO" dirty="0"/>
              <a:t>Målene reflekterer de tre dimensjonene i bærekraftig utvikling: </a:t>
            </a:r>
          </a:p>
          <a:p>
            <a:pPr marL="628650" lvl="1" indent="-171450">
              <a:buFont typeface="Arial" panose="020B0604020202020204" pitchFamily="34" charset="0"/>
              <a:buChar char="•"/>
            </a:pPr>
            <a:r>
              <a:rPr lang="nb-NO" dirty="0"/>
              <a:t>Klima og miljø</a:t>
            </a:r>
          </a:p>
          <a:p>
            <a:pPr marL="628650" lvl="1" indent="-171450">
              <a:buFont typeface="Arial" panose="020B0604020202020204" pitchFamily="34" charset="0"/>
              <a:buChar char="•"/>
            </a:pPr>
            <a:r>
              <a:rPr lang="nb-NO" dirty="0"/>
              <a:t>Økonomi</a:t>
            </a:r>
          </a:p>
          <a:p>
            <a:pPr marL="628650" lvl="1" indent="-171450">
              <a:buFont typeface="Arial" panose="020B0604020202020204" pitchFamily="34" charset="0"/>
              <a:buChar char="•"/>
            </a:pPr>
            <a:r>
              <a:rPr lang="nb-NO" dirty="0"/>
              <a:t>Sosiale forhold</a:t>
            </a:r>
          </a:p>
          <a:p>
            <a:pPr marL="0" lvl="0" indent="0">
              <a:buFont typeface="Arial" panose="020B0604020202020204" pitchFamily="34" charset="0"/>
              <a:buNone/>
            </a:pPr>
            <a:r>
              <a:rPr lang="nb-NO" dirty="0">
                <a:hlinkClick r:id="rId3"/>
              </a:rPr>
              <a:t>https://www.fn.no/Om-FN/FNs-baerekraftsmaal</a:t>
            </a:r>
            <a:endParaRPr lang="nb-NO" dirty="0"/>
          </a:p>
          <a:p>
            <a:pPr marL="0" lvl="0" indent="0">
              <a:buFont typeface="Arial" panose="020B0604020202020204" pitchFamily="34" charset="0"/>
              <a:buNone/>
            </a:pPr>
            <a:endParaRPr lang="nb-NO" dirty="0"/>
          </a:p>
          <a:p>
            <a:pPr marL="0" lvl="0" indent="0">
              <a:buFont typeface="Arial" panose="020B0604020202020204" pitchFamily="34" charset="0"/>
              <a:buNone/>
            </a:pPr>
            <a:r>
              <a:rPr lang="nb-NO" dirty="0"/>
              <a:t>Hele verdens handlingsplan for å utrydde fattigdom, bekjempe ulikhet og stoppe klimaendringene.</a:t>
            </a:r>
          </a:p>
          <a:p>
            <a:pPr marL="0" lvl="0" indent="0">
              <a:buFont typeface="Arial" panose="020B0604020202020204" pitchFamily="34" charset="0"/>
              <a:buNone/>
            </a:pPr>
            <a:endParaRPr lang="nb-NO" dirty="0"/>
          </a:p>
          <a:p>
            <a:pPr marL="0" lvl="0" indent="0">
              <a:buFont typeface="Arial" panose="020B0604020202020204" pitchFamily="34" charset="0"/>
              <a:buNone/>
            </a:pPr>
            <a:r>
              <a:rPr lang="nb-NO" b="1" dirty="0"/>
              <a:t>Hva skal vi bruke samfunnsansvarsstrategien til:</a:t>
            </a:r>
            <a:endParaRPr lang="nb-NO" b="0" dirty="0"/>
          </a:p>
          <a:p>
            <a:pPr marL="0" lvl="0" indent="0">
              <a:buFont typeface="Arial" panose="020B0604020202020204" pitchFamily="34" charset="0"/>
              <a:buNone/>
            </a:pPr>
            <a:endParaRPr lang="nb-NO" b="0" dirty="0"/>
          </a:p>
          <a:p>
            <a:pPr marL="171450" lvl="0" indent="-171450">
              <a:buFont typeface="Arial" panose="020B0604020202020204" pitchFamily="34" charset="0"/>
              <a:buChar char="•"/>
            </a:pPr>
            <a:r>
              <a:rPr lang="nb-NO" b="1" dirty="0"/>
              <a:t>Synlighet:</a:t>
            </a:r>
          </a:p>
          <a:p>
            <a:pPr marL="628650" lvl="1" indent="-171450">
              <a:buFont typeface="Arial" panose="020B0604020202020204" pitchFamily="34" charset="0"/>
              <a:buChar char="•"/>
            </a:pPr>
            <a:r>
              <a:rPr lang="nb-NO" dirty="0"/>
              <a:t>gjennom samarbeid med ulike organisasjoner, å synliggjøre aktuelle problemstillinger som har relevans for vårt arbeid med samfunnsansvar. </a:t>
            </a:r>
          </a:p>
          <a:p>
            <a:pPr marL="628650" lvl="1" indent="-171450">
              <a:buFont typeface="Arial" panose="020B0604020202020204" pitchFamily="34" charset="0"/>
              <a:buChar char="•"/>
            </a:pPr>
            <a:r>
              <a:rPr lang="nb-NO" dirty="0"/>
              <a:t>Bevisst informasjons- og kommunikasjonsstrategi (kronikkinnlegg, sosiale medier etc.)</a:t>
            </a:r>
          </a:p>
          <a:p>
            <a:pPr marL="628650" lvl="1" indent="-171450">
              <a:buFont typeface="Arial" panose="020B0604020202020204" pitchFamily="34" charset="0"/>
              <a:buChar char="•"/>
            </a:pPr>
            <a:endParaRPr lang="nb-NO" b="1" dirty="0"/>
          </a:p>
          <a:p>
            <a:pPr marL="171450" lvl="0" indent="-171450">
              <a:buFont typeface="Arial" panose="020B0604020202020204" pitchFamily="34" charset="0"/>
              <a:buChar char="•"/>
            </a:pPr>
            <a:r>
              <a:rPr lang="nb-NO" b="1" dirty="0"/>
              <a:t>Synergier:</a:t>
            </a:r>
            <a:endParaRPr lang="nb-NO" b="0" dirty="0"/>
          </a:p>
          <a:p>
            <a:pPr marL="628650" lvl="1" indent="-171450">
              <a:buFont typeface="Arial" panose="020B0604020202020204" pitchFamily="34" charset="0"/>
              <a:buChar char="•"/>
            </a:pPr>
            <a:r>
              <a:rPr lang="nb-NO" dirty="0"/>
              <a:t>Aktivitetene bør ha en merverdi for medlemmene, altså noe utover det som ligger i en solidaritetsstrategi. </a:t>
            </a:r>
          </a:p>
          <a:p>
            <a:pPr marL="628650" lvl="1" indent="-171450">
              <a:buFont typeface="Arial" panose="020B0604020202020204" pitchFamily="34" charset="0"/>
              <a:buChar char="•"/>
            </a:pPr>
            <a:r>
              <a:rPr lang="nb-NO" dirty="0"/>
              <a:t>Synergiene kan være mulighet for deltakelse og engasjement i konkrete aksjoner, kurs og foredrag for medlemmene, eller gjennom medieoppmerksomhet som gagner både Samfunnsviterne og den aktuelle saken. </a:t>
            </a:r>
          </a:p>
          <a:p>
            <a:pPr marL="628650" lvl="1" indent="-171450">
              <a:buFont typeface="Arial" panose="020B0604020202020204" pitchFamily="34" charset="0"/>
              <a:buChar char="•"/>
            </a:pPr>
            <a:r>
              <a:rPr lang="nb-NO" dirty="0"/>
              <a:t>Det vil også være et mål å i større grad invitere våre samarbeidspartnere til å bidra inn i Samfunnsviternes arrangementer og prosjekter for å få et større nedslagsfelt.</a:t>
            </a:r>
          </a:p>
          <a:p>
            <a:pPr marL="628650" lvl="1" indent="-171450">
              <a:buFont typeface="Arial" panose="020B0604020202020204" pitchFamily="34" charset="0"/>
              <a:buChar char="•"/>
            </a:pPr>
            <a:endParaRPr lang="nb-NO" b="1" dirty="0"/>
          </a:p>
          <a:p>
            <a:pPr marL="171450" lvl="0" indent="-171450">
              <a:buFont typeface="Arial" panose="020B0604020202020204" pitchFamily="34" charset="0"/>
              <a:buChar char="•"/>
            </a:pPr>
            <a:r>
              <a:rPr lang="nb-NO" b="1" dirty="0"/>
              <a:t>Sosial bevissthet:</a:t>
            </a:r>
            <a:endParaRPr lang="nb-NO" b="0" dirty="0"/>
          </a:p>
          <a:p>
            <a:pPr marL="628650" lvl="1" indent="-171450">
              <a:buFont typeface="Arial" panose="020B0604020202020204" pitchFamily="34" charset="0"/>
              <a:buChar char="•"/>
            </a:pPr>
            <a:r>
              <a:rPr lang="nb-NO" dirty="0"/>
              <a:t>være en viktig samfunnsaktør, og sosial bevissthet er noe som må ligge under i planleggingen av all aktivitet. </a:t>
            </a:r>
          </a:p>
          <a:p>
            <a:pPr marL="628650" lvl="1" indent="-171450">
              <a:buFont typeface="Arial" panose="020B0604020202020204" pitchFamily="34" charset="0"/>
              <a:buChar char="•"/>
            </a:pPr>
            <a:r>
              <a:rPr lang="nb-NO" dirty="0"/>
              <a:t>Samfunnsviterne sitter på en unik mulighet til å forme fremtidens diskusjoner da fagene vi representerer skal være med på å forme fremtidens samfunnsutvikling.</a:t>
            </a:r>
            <a:endParaRPr lang="nb-NO" b="1" dirty="0"/>
          </a:p>
          <a:p>
            <a:pPr marL="628650" lvl="1" indent="-171450">
              <a:buFont typeface="Arial" panose="020B0604020202020204" pitchFamily="34" charset="0"/>
              <a:buChar char="•"/>
            </a:pPr>
            <a:endParaRPr lang="nb-NO" b="1" dirty="0"/>
          </a:p>
          <a:p>
            <a:pPr marL="171450" lvl="0" indent="-171450">
              <a:buFont typeface="Arial" panose="020B0604020202020204" pitchFamily="34" charset="0"/>
              <a:buChar char="•"/>
            </a:pPr>
            <a:r>
              <a:rPr lang="nb-NO" b="1" dirty="0"/>
              <a:t>Integrasjon med kjernevirksomhet:</a:t>
            </a:r>
            <a:endParaRPr lang="nb-NO" b="0" dirty="0"/>
          </a:p>
          <a:p>
            <a:pPr marL="628650" lvl="1" indent="-171450">
              <a:buFont typeface="Arial" panose="020B0604020202020204" pitchFamily="34" charset="0"/>
              <a:buChar char="•"/>
            </a:pPr>
            <a:r>
              <a:rPr lang="nb-NO" dirty="0"/>
              <a:t>er utarbeidet med tanke på maksimal integrasjon med Samfunnsviternes verdigrunnlag, strategiske prioriteringer og aktiviteter ellers. </a:t>
            </a:r>
          </a:p>
          <a:p>
            <a:pPr marL="628650" lvl="1" indent="-171450">
              <a:buFont typeface="Arial" panose="020B0604020202020204" pitchFamily="34" charset="0"/>
              <a:buChar char="•"/>
            </a:pPr>
            <a:endParaRPr lang="nb-NO" dirty="0"/>
          </a:p>
          <a:p>
            <a:pPr marL="0" lvl="0" indent="0">
              <a:buFont typeface="Arial" panose="020B0604020202020204" pitchFamily="34" charset="0"/>
              <a:buNone/>
            </a:pPr>
            <a:r>
              <a:rPr lang="nb-NO" dirty="0">
                <a:hlinkClick r:id="rId4"/>
              </a:rPr>
              <a:t>https://samfunnsviterne.no/-/media/Files/Landsmotet/2019/Saker-vedtatt-landsmote19/Samfunnsviternes-strategi-for-samfunnspolitikk-og-samfunnsansvar-2020-2025.ashx?la=nb-NO&amp;hash=7A3321C65BE8B8A72299402CE512FD62</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58C1C-3F98-4FED-8259-5F10BB9371D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43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indent="0">
              <a:buFont typeface="Arial" pitchFamily="34" charset="0"/>
              <a:buNone/>
            </a:pPr>
            <a:endParaRPr lang="nb-NO" sz="1200" baseline="0" dirty="0"/>
          </a:p>
          <a:p>
            <a:pPr marL="0" indent="0">
              <a:buFont typeface="Arial" pitchFamily="34" charset="0"/>
              <a:buNone/>
            </a:pPr>
            <a:endParaRPr lang="nb-NO" sz="1200" dirty="0"/>
          </a:p>
          <a:p>
            <a:pPr>
              <a:buFont typeface="Arial" pitchFamily="34" charset="0"/>
              <a:buNone/>
            </a:pPr>
            <a:endParaRPr lang="nb-NO" sz="1200" dirty="0"/>
          </a:p>
        </p:txBody>
      </p:sp>
      <p:sp>
        <p:nvSpPr>
          <p:cNvPr id="4" name="Plassholder for lysbildenummer 3"/>
          <p:cNvSpPr>
            <a:spLocks noGrp="1"/>
          </p:cNvSpPr>
          <p:nvPr>
            <p:ph type="sldNum" sz="quarter" idx="10"/>
          </p:nvPr>
        </p:nvSpPr>
        <p:spPr>
          <a:xfrm>
            <a:off x="3816574" y="10235579"/>
            <a:ext cx="2919748" cy="53881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3388A-B081-45FF-B87C-5AACFF016862}"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34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 </a:t>
            </a:r>
            <a:r>
              <a:rPr lang="nb-NO" sz="1200" b="0" kern="1200" dirty="0">
                <a:solidFill>
                  <a:schemeClr val="tx1"/>
                </a:solidFill>
                <a:effectLst/>
                <a:latin typeface="+mn-lt"/>
                <a:ea typeface="+mn-ea"/>
                <a:cs typeface="+mn-cs"/>
              </a:rPr>
              <a:t>Overordnede føringer fra LM2019:</a:t>
            </a:r>
          </a:p>
          <a:p>
            <a:pPr marL="171450" indent="-171450">
              <a:buFont typeface="Arial" panose="020B0604020202020204" pitchFamily="34" charset="0"/>
              <a:buChar char="•"/>
            </a:pPr>
            <a:r>
              <a:rPr lang="nb-NO" sz="1200" b="0" kern="1200" dirty="0">
                <a:solidFill>
                  <a:schemeClr val="tx1"/>
                </a:solidFill>
                <a:effectLst/>
                <a:latin typeface="+mn-lt"/>
                <a:ea typeface="+mn-ea"/>
                <a:cs typeface="+mn-cs"/>
              </a:rPr>
              <a:t>Arbeide videre med organisasjonsutvikling med bakgrunn i det arbeidet som har vært gjort i perioden</a:t>
            </a:r>
          </a:p>
          <a:p>
            <a:pPr marL="171450" indent="-171450">
              <a:buFont typeface="Arial" panose="020B0604020202020204" pitchFamily="34" charset="0"/>
              <a:buChar char="•"/>
            </a:pPr>
            <a:r>
              <a:rPr lang="nb-NO" sz="1200" b="0" kern="1200" dirty="0">
                <a:solidFill>
                  <a:schemeClr val="tx1"/>
                </a:solidFill>
                <a:effectLst/>
                <a:latin typeface="+mn-lt"/>
                <a:ea typeface="+mn-ea"/>
                <a:cs typeface="+mn-cs"/>
              </a:rPr>
              <a:t>Arbeide for å styrke de lokale leddene, </a:t>
            </a:r>
            <a:r>
              <a:rPr lang="nb-NO" sz="1200" b="0" kern="1200" dirty="0" err="1">
                <a:solidFill>
                  <a:schemeClr val="tx1"/>
                </a:solidFill>
                <a:effectLst/>
                <a:latin typeface="+mn-lt"/>
                <a:ea typeface="+mn-ea"/>
                <a:cs typeface="+mn-cs"/>
              </a:rPr>
              <a:t>dvs</a:t>
            </a:r>
            <a:r>
              <a:rPr lang="nb-NO" sz="1200" b="0" kern="1200" dirty="0">
                <a:solidFill>
                  <a:schemeClr val="tx1"/>
                </a:solidFill>
                <a:effectLst/>
                <a:latin typeface="+mn-lt"/>
                <a:ea typeface="+mn-ea"/>
                <a:cs typeface="+mn-cs"/>
              </a:rPr>
              <a:t> arbeidet i fylkesavdelingene/fylkesstyrene og styrke arbeidet i lokallagene og de lokale tillitsvalgte.</a:t>
            </a:r>
          </a:p>
          <a:p>
            <a:pPr marL="0" indent="0">
              <a:buFont typeface="Arial" panose="020B0604020202020204" pitchFamily="34" charset="0"/>
              <a:buNone/>
            </a:pPr>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58C1C-3F98-4FED-8259-5F10BB9371D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8714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latin typeface="Arial" panose="020B0604020202020204" pitchFamily="34" charset="0"/>
                <a:cs typeface="Arial" panose="020B0604020202020204" pitchFamily="34" charset="0"/>
              </a:rPr>
              <a:t>Vedtatt 4 hovedområder som for hvert område har sitt strategiske fokus med bakgrunn i overordnede styringsdokumenter og vedtatte satsingsområder </a:t>
            </a:r>
            <a:r>
              <a:rPr lang="nb-NO" sz="1200">
                <a:latin typeface="Arial" panose="020B0604020202020204" pitchFamily="34" charset="0"/>
                <a:cs typeface="Arial" panose="020B0604020202020204" pitchFamily="34" charset="0"/>
              </a:rPr>
              <a:t>for perioden.</a:t>
            </a:r>
            <a:endParaRPr lang="nb-NO" sz="1200" dirty="0">
              <a:latin typeface="Arial" panose="020B0604020202020204" pitchFamily="34" charset="0"/>
              <a:cs typeface="Arial" panose="020B0604020202020204" pitchFamily="34" charset="0"/>
            </a:endParaRPr>
          </a:p>
          <a:p>
            <a:endParaRPr lang="nb-NO" sz="1200" dirty="0">
              <a:latin typeface="Arial" panose="020B0604020202020204" pitchFamily="34" charset="0"/>
              <a:cs typeface="Arial" panose="020B0604020202020204" pitchFamily="34" charset="0"/>
            </a:endParaRPr>
          </a:p>
          <a:p>
            <a:endParaRPr lang="nb-NO" sz="1200" dirty="0">
              <a:latin typeface="Arial" panose="020B0604020202020204" pitchFamily="34" charset="0"/>
              <a:cs typeface="Arial" panose="020B0604020202020204" pitchFamily="34" charset="0"/>
            </a:endParaRPr>
          </a:p>
          <a:p>
            <a:r>
              <a:rPr lang="nb-NO" sz="1200" dirty="0">
                <a:latin typeface="Arial" panose="020B0604020202020204" pitchFamily="34" charset="0"/>
                <a:cs typeface="Arial" panose="020B0604020202020204" pitchFamily="34" charset="0"/>
              </a:rPr>
              <a:t>Digitalisering er ikke satt opp som et eget området da digitalisering representerer et verktøy som skal bidra til å nå målene i handlingsplanen.</a:t>
            </a:r>
          </a:p>
        </p:txBody>
      </p:sp>
    </p:spTree>
    <p:extLst>
      <p:ext uri="{BB962C8B-B14F-4D97-AF65-F5344CB8AC3E}">
        <p14:creationId xmlns:p14="http://schemas.microsoft.com/office/powerpoint/2010/main" val="3583385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1">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10" name="Rettvinklet trekant 9"/>
          <p:cNvSpPr>
            <a:spLocks/>
          </p:cNvSpPr>
          <p:nvPr userDrawn="1"/>
        </p:nvSpPr>
        <p:spPr>
          <a:xfrm rot="16200000">
            <a:off x="5062405" y="-271595"/>
            <a:ext cx="5215990" cy="9043200"/>
          </a:xfrm>
          <a:prstGeom prst="rtTriangle">
            <a:avLst/>
          </a:prstGeom>
          <a:solidFill>
            <a:srgbClr val="C0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2" name="Title 1"/>
          <p:cNvSpPr>
            <a:spLocks noGrp="1"/>
          </p:cNvSpPr>
          <p:nvPr>
            <p:ph type="ctrTitle"/>
          </p:nvPr>
        </p:nvSpPr>
        <p:spPr>
          <a:xfrm>
            <a:off x="1344168" y="1775674"/>
            <a:ext cx="8641080" cy="2639516"/>
          </a:xfrm>
        </p:spPr>
        <p:txBody>
          <a:bodyPr wrap="square" anchor="t">
            <a:noAutofit/>
          </a:bodyPr>
          <a:lstStyle>
            <a:lvl1pPr algn="l">
              <a:lnSpc>
                <a:spcPts val="6665"/>
              </a:lnSpc>
              <a:defRPr sz="6131" b="0">
                <a:solidFill>
                  <a:schemeClr val="lt1"/>
                </a:solidFill>
              </a:defRPr>
            </a:lvl1pPr>
          </a:lstStyle>
          <a:p>
            <a:r>
              <a:rPr lang="nb-NO"/>
              <a:t>Klikk for å redigere tittelstil</a:t>
            </a:r>
            <a:endParaRPr lang="en-US" dirty="0"/>
          </a:p>
        </p:txBody>
      </p:sp>
      <p:sp>
        <p:nvSpPr>
          <p:cNvPr id="3" name="Subtitle 2"/>
          <p:cNvSpPr>
            <a:spLocks noGrp="1"/>
          </p:cNvSpPr>
          <p:nvPr>
            <p:ph type="subTitle" idx="1"/>
          </p:nvPr>
        </p:nvSpPr>
        <p:spPr>
          <a:xfrm>
            <a:off x="1344168" y="4679141"/>
            <a:ext cx="8641080" cy="243656"/>
          </a:xfrm>
        </p:spPr>
        <p:txBody>
          <a:bodyPr wrap="square" lIns="0" tIns="0" rIns="0" bIns="0">
            <a:spAutoFit/>
          </a:bodyPr>
          <a:lstStyle>
            <a:lvl1pPr marL="0" indent="0" algn="l">
              <a:lnSpc>
                <a:spcPts val="1866"/>
              </a:lnSpc>
              <a:spcBef>
                <a:spcPts val="0"/>
              </a:spcBef>
              <a:buNone/>
              <a:defRPr sz="1599">
                <a:solidFill>
                  <a:schemeClr val="lt1"/>
                </a:solidFill>
              </a:defRPr>
            </a:lvl1pPr>
            <a:lvl2pPr marL="609366" indent="0" algn="ctr">
              <a:buNone/>
              <a:defRPr sz="2664"/>
            </a:lvl2pPr>
            <a:lvl3pPr marL="1218733" indent="0" algn="ctr">
              <a:buNone/>
              <a:defRPr sz="2398"/>
            </a:lvl3pPr>
            <a:lvl4pPr marL="1828098" indent="0" algn="ctr">
              <a:buNone/>
              <a:defRPr sz="2131"/>
            </a:lvl4pPr>
            <a:lvl5pPr marL="2437465" indent="0" algn="ctr">
              <a:buNone/>
              <a:defRPr sz="2131"/>
            </a:lvl5pPr>
            <a:lvl6pPr marL="3046831" indent="0" algn="ctr">
              <a:buNone/>
              <a:defRPr sz="2131"/>
            </a:lvl6pPr>
            <a:lvl7pPr marL="3656198" indent="0" algn="ctr">
              <a:buNone/>
              <a:defRPr sz="2131"/>
            </a:lvl7pPr>
            <a:lvl8pPr marL="4265564" indent="0" algn="ctr">
              <a:buNone/>
              <a:defRPr sz="2131"/>
            </a:lvl8pPr>
            <a:lvl9pPr marL="4874931" indent="0" algn="ctr">
              <a:buNone/>
              <a:defRPr sz="2131"/>
            </a:lvl9pPr>
          </a:lstStyle>
          <a:p>
            <a:r>
              <a:rPr lang="nb-NO"/>
              <a:t>Klikk for å redigere undertittelstil i malen</a:t>
            </a:r>
            <a:endParaRPr lang="en-US" dirty="0"/>
          </a:p>
        </p:txBody>
      </p:sp>
      <p:sp>
        <p:nvSpPr>
          <p:cNvPr id="4" name="Date Placeholder 3"/>
          <p:cNvSpPr>
            <a:spLocks noGrp="1"/>
          </p:cNvSpPr>
          <p:nvPr>
            <p:ph type="dt" sz="half" idx="10"/>
          </p:nvPr>
        </p:nvSpPr>
        <p:spPr>
          <a:xfrm>
            <a:off x="1344168" y="4939045"/>
            <a:ext cx="2743200" cy="246145"/>
          </a:xfrm>
        </p:spPr>
        <p:txBody>
          <a:bodyPr lIns="0" tIns="0" rIns="0" bIns="0">
            <a:spAutoFit/>
          </a:bodyPr>
          <a:lstStyle>
            <a:lvl1pPr>
              <a:defRPr>
                <a:solidFill>
                  <a:schemeClr val="lt1"/>
                </a:solidFill>
              </a:defRPr>
            </a:lvl1pPr>
          </a:lstStyle>
          <a:p>
            <a:endParaRPr lang="nb-NO" dirty="0"/>
          </a:p>
        </p:txBody>
      </p:sp>
      <p:pic>
        <p:nvPicPr>
          <p:cNvPr id="7" name="Bilde 6"/>
          <p:cNvPicPr>
            <a:picLocks noChangeAspect="1"/>
          </p:cNvPicPr>
          <p:nvPr userDrawn="1"/>
        </p:nvPicPr>
        <p:blipFill>
          <a:blip r:embed="rId2"/>
          <a:stretch>
            <a:fillRect/>
          </a:stretch>
        </p:blipFill>
        <p:spPr>
          <a:xfrm>
            <a:off x="9409177" y="671877"/>
            <a:ext cx="1727204" cy="1096944"/>
          </a:xfrm>
          <a:prstGeom prst="rect">
            <a:avLst/>
          </a:prstGeom>
        </p:spPr>
      </p:pic>
    </p:spTree>
    <p:extLst>
      <p:ext uri="{BB962C8B-B14F-4D97-AF65-F5344CB8AC3E}">
        <p14:creationId xmlns:p14="http://schemas.microsoft.com/office/powerpoint/2010/main" val="377640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tel, innhold og graf">
    <p:spTree>
      <p:nvGrpSpPr>
        <p:cNvPr id="1" name=""/>
        <p:cNvGrpSpPr/>
        <p:nvPr/>
      </p:nvGrpSpPr>
      <p:grpSpPr>
        <a:xfrm>
          <a:off x="0" y="0"/>
          <a:ext cx="0" cy="0"/>
          <a:chOff x="0" y="0"/>
          <a:chExt cx="0" cy="0"/>
        </a:xfrm>
      </p:grpSpPr>
      <p:sp>
        <p:nvSpPr>
          <p:cNvPr id="7" name="Plassholder for diagram 6"/>
          <p:cNvSpPr>
            <a:spLocks noGrp="1"/>
          </p:cNvSpPr>
          <p:nvPr>
            <p:ph type="chart" sz="quarter" idx="14"/>
          </p:nvPr>
        </p:nvSpPr>
        <p:spPr>
          <a:xfrm>
            <a:off x="6226380" y="1583710"/>
            <a:ext cx="5064632" cy="3225723"/>
          </a:xfrm>
          <a:noFill/>
        </p:spPr>
        <p:txBody>
          <a:bodyPr/>
          <a:lstStyle/>
          <a:p>
            <a:r>
              <a:rPr lang="nb-NO"/>
              <a:t>Klikk ikonet for å legge til et diagram</a:t>
            </a:r>
          </a:p>
        </p:txBody>
      </p:sp>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7" y="2735498"/>
            <a:ext cx="4560571" cy="206362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8" y="1679690"/>
            <a:ext cx="4588087" cy="719868"/>
          </a:xfrm>
        </p:spPr>
        <p:txBody>
          <a:bodyPr>
            <a:noAutofit/>
          </a:bodyPr>
          <a:lstStyle>
            <a:lvl1pPr marL="0" indent="0">
              <a:lnSpc>
                <a:spcPts val="2931"/>
              </a:lnSpc>
              <a:spcBef>
                <a:spcPts val="0"/>
              </a:spcBef>
              <a:buNone/>
              <a:defRPr sz="2398" b="1">
                <a:latin typeface="+mj-lt"/>
              </a:defRPr>
            </a:lvl1pPr>
          </a:lstStyle>
          <a:p>
            <a:pPr lvl="0"/>
            <a:r>
              <a:rPr lang="nb-NO" dirty="0"/>
              <a:t>Mellomtittel</a:t>
            </a:r>
          </a:p>
        </p:txBody>
      </p:sp>
      <p:sp>
        <p:nvSpPr>
          <p:cNvPr id="14" name="Plassholder for lysbildenummer 13"/>
          <p:cNvSpPr>
            <a:spLocks noGrp="1"/>
          </p:cNvSpPr>
          <p:nvPr>
            <p:ph type="sldNum" sz="quarter" idx="19"/>
          </p:nvPr>
        </p:nvSpPr>
        <p:spPr/>
        <p:txBody>
          <a:bodyPr/>
          <a:lstStyle/>
          <a:p>
            <a:r>
              <a:rPr lang="nb-NO"/>
              <a:t>Side </a:t>
            </a:r>
            <a:fld id="{F2A7AE3A-B4F1-4415-AE3C-333381EBD701}" type="slidenum">
              <a:rPr lang="nb-NO" smtClean="0"/>
              <a:pPr/>
              <a:t>‹#›</a:t>
            </a:fld>
            <a:endParaRPr lang="nb-NO" dirty="0"/>
          </a:p>
        </p:txBody>
      </p:sp>
      <p:sp>
        <p:nvSpPr>
          <p:cNvPr id="15" name="Plassholder for tekst 10"/>
          <p:cNvSpPr>
            <a:spLocks noGrp="1"/>
          </p:cNvSpPr>
          <p:nvPr>
            <p:ph type="body" sz="quarter" idx="15" hasCustomPrompt="1"/>
          </p:nvPr>
        </p:nvSpPr>
        <p:spPr>
          <a:xfrm>
            <a:off x="1172638" y="5159052"/>
            <a:ext cx="9539817" cy="185500"/>
          </a:xfrm>
        </p:spPr>
        <p:txBody>
          <a:bodyPr wrap="square">
            <a:spAutoFit/>
          </a:bodyPr>
          <a:lstStyle>
            <a:lvl1pPr marL="0" indent="0">
              <a:lnSpc>
                <a:spcPts val="1599"/>
              </a:lnSpc>
              <a:spcBef>
                <a:spcPts val="0"/>
              </a:spcBef>
              <a:buNone/>
              <a:defRPr sz="1066" b="1"/>
            </a:lvl1pPr>
          </a:lstStyle>
          <a:p>
            <a:pPr lvl="0"/>
            <a:r>
              <a:rPr lang="nb-NO" dirty="0" err="1"/>
              <a:t>Footerheading</a:t>
            </a:r>
            <a:endParaRPr lang="nb-NO" dirty="0"/>
          </a:p>
        </p:txBody>
      </p:sp>
      <p:sp>
        <p:nvSpPr>
          <p:cNvPr id="16" name="Plassholder for tekst 10"/>
          <p:cNvSpPr>
            <a:spLocks noGrp="1"/>
          </p:cNvSpPr>
          <p:nvPr>
            <p:ph type="body" sz="quarter" idx="16" hasCustomPrompt="1"/>
          </p:nvPr>
        </p:nvSpPr>
        <p:spPr>
          <a:xfrm>
            <a:off x="1172638" y="5364173"/>
            <a:ext cx="9539817" cy="719868"/>
          </a:xfrm>
        </p:spPr>
        <p:txBody>
          <a:bodyPr wrap="square">
            <a:noAutofit/>
          </a:bodyPr>
          <a:lstStyle>
            <a:lvl1pPr marL="0" indent="0">
              <a:lnSpc>
                <a:spcPts val="1599"/>
              </a:lnSpc>
              <a:spcBef>
                <a:spcPts val="0"/>
              </a:spcBef>
              <a:buNone/>
              <a:defRPr sz="1066" b="0"/>
            </a:lvl1pPr>
          </a:lstStyle>
          <a:p>
            <a:pPr lvl="0"/>
            <a:r>
              <a:rPr lang="nb-NO" dirty="0" err="1"/>
              <a:t>Footer</a:t>
            </a:r>
            <a:endParaRPr lang="nb-NO" dirty="0"/>
          </a:p>
        </p:txBody>
      </p:sp>
    </p:spTree>
    <p:extLst>
      <p:ext uri="{BB962C8B-B14F-4D97-AF65-F5344CB8AC3E}">
        <p14:creationId xmlns:p14="http://schemas.microsoft.com/office/powerpoint/2010/main" val="278322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3" y="2735499"/>
            <a:ext cx="4440555" cy="32154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3" y="1679690"/>
            <a:ext cx="4440555" cy="719868"/>
          </a:xfrm>
        </p:spPr>
        <p:txBody>
          <a:bodyPr>
            <a:noAutofit/>
          </a:bodyPr>
          <a:lstStyle>
            <a:lvl1pPr marL="0" indent="0">
              <a:lnSpc>
                <a:spcPts val="2931"/>
              </a:lnSpc>
              <a:spcBef>
                <a:spcPts val="0"/>
              </a:spcBef>
              <a:buNone/>
              <a:defRPr sz="2398" b="1">
                <a:latin typeface="+mj-lt"/>
              </a:defRPr>
            </a:lvl1pPr>
          </a:lstStyle>
          <a:p>
            <a:pPr lvl="0"/>
            <a:r>
              <a:rPr lang="nb-NO" dirty="0"/>
              <a:t>Mellomtittel</a:t>
            </a:r>
          </a:p>
        </p:txBody>
      </p:sp>
      <p:sp>
        <p:nvSpPr>
          <p:cNvPr id="10" name="Plassholder for bilde 3"/>
          <p:cNvSpPr>
            <a:spLocks noGrp="1"/>
          </p:cNvSpPr>
          <p:nvPr>
            <p:ph type="pic" sz="quarter" idx="15"/>
          </p:nvPr>
        </p:nvSpPr>
        <p:spPr>
          <a:xfrm>
            <a:off x="6226380" y="1583710"/>
            <a:ext cx="4162120" cy="4151237"/>
          </a:xfrm>
          <a:prstGeom prst="rect">
            <a:avLst/>
          </a:prstGeom>
          <a:solidFill>
            <a:srgbClr val="E6E6E6"/>
          </a:solidFill>
        </p:spPr>
        <p:txBody>
          <a:bodyPr lIns="0" tIns="0" rIns="0" bIns="0"/>
          <a:lstStyle/>
          <a:p>
            <a:r>
              <a:rPr lang="nb-NO"/>
              <a:t>Klikk ikonet for å legge til et bilde</a:t>
            </a:r>
          </a:p>
        </p:txBody>
      </p:sp>
      <p:sp>
        <p:nvSpPr>
          <p:cNvPr id="11" name="Plassholder for lysbildenummer 10"/>
          <p:cNvSpPr>
            <a:spLocks noGrp="1"/>
          </p:cNvSpPr>
          <p:nvPr>
            <p:ph type="sldNum" sz="quarter" idx="18"/>
          </p:nvPr>
        </p:nvSpPr>
        <p:spPr/>
        <p:txBody>
          <a:body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161820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10" name="Plassholder for bilde 3"/>
          <p:cNvSpPr>
            <a:spLocks noGrp="1"/>
          </p:cNvSpPr>
          <p:nvPr>
            <p:ph type="pic" sz="quarter" idx="15"/>
          </p:nvPr>
        </p:nvSpPr>
        <p:spPr>
          <a:xfrm>
            <a:off x="912116" y="1223776"/>
            <a:ext cx="10369297" cy="4799118"/>
          </a:xfrm>
          <a:prstGeom prst="rect">
            <a:avLst/>
          </a:prstGeom>
          <a:solidFill>
            <a:srgbClr val="E6E6E6"/>
          </a:solidFill>
        </p:spPr>
        <p:txBody>
          <a:bodyPr lIns="0" tIns="0" rIns="0" bIns="0"/>
          <a:lstStyle/>
          <a:p>
            <a:r>
              <a:rPr lang="nb-NO"/>
              <a:t>Klikk ikonet for å legge til et bilde</a:t>
            </a:r>
          </a:p>
        </p:txBody>
      </p:sp>
      <p:sp>
        <p:nvSpPr>
          <p:cNvPr id="8" name="Plassholder for lysbildenummer 7"/>
          <p:cNvSpPr>
            <a:spLocks noGrp="1"/>
          </p:cNvSpPr>
          <p:nvPr>
            <p:ph type="sldNum" sz="quarter" idx="18"/>
          </p:nvPr>
        </p:nvSpPr>
        <p:spPr/>
        <p:txBody>
          <a:body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2396742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tel, innhold og graf">
    <p:spTree>
      <p:nvGrpSpPr>
        <p:cNvPr id="1" name=""/>
        <p:cNvGrpSpPr/>
        <p:nvPr/>
      </p:nvGrpSpPr>
      <p:grpSpPr>
        <a:xfrm>
          <a:off x="0" y="0"/>
          <a:ext cx="0" cy="0"/>
          <a:chOff x="0" y="0"/>
          <a:chExt cx="0" cy="0"/>
        </a:xfrm>
      </p:grpSpPr>
      <p:sp>
        <p:nvSpPr>
          <p:cNvPr id="14" name="Rektangel 13"/>
          <p:cNvSpPr/>
          <p:nvPr userDrawn="1"/>
        </p:nvSpPr>
        <p:spPr>
          <a:xfrm>
            <a:off x="6192773" y="839846"/>
            <a:ext cx="4176523" cy="499108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a:p>
        </p:txBody>
      </p:sp>
      <p:sp>
        <p:nvSpPr>
          <p:cNvPr id="9" name="Rektangel 8"/>
          <p:cNvSpPr/>
          <p:nvPr userDrawn="1"/>
        </p:nvSpPr>
        <p:spPr>
          <a:xfrm>
            <a:off x="1704213" y="839846"/>
            <a:ext cx="4176523" cy="499108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a:p>
        </p:txBody>
      </p:sp>
      <p:sp>
        <p:nvSpPr>
          <p:cNvPr id="11" name="Plassholder for lysbildenummer 10"/>
          <p:cNvSpPr>
            <a:spLocks noGrp="1"/>
          </p:cNvSpPr>
          <p:nvPr>
            <p:ph type="sldNum" sz="quarter" idx="18"/>
          </p:nvPr>
        </p:nvSpPr>
        <p:spPr/>
        <p:txBody>
          <a:bodyPr/>
          <a:lstStyle/>
          <a:p>
            <a:r>
              <a:rPr lang="nb-NO"/>
              <a:t>Side </a:t>
            </a:r>
            <a:fld id="{F2A7AE3A-B4F1-4415-AE3C-333381EBD701}" type="slidenum">
              <a:rPr lang="nb-NO" smtClean="0"/>
              <a:pPr/>
              <a:t>‹#›</a:t>
            </a:fld>
            <a:endParaRPr lang="nb-NO" dirty="0"/>
          </a:p>
        </p:txBody>
      </p:sp>
      <p:sp>
        <p:nvSpPr>
          <p:cNvPr id="12" name="Plassholder for innhold 11"/>
          <p:cNvSpPr>
            <a:spLocks noGrp="1"/>
          </p:cNvSpPr>
          <p:nvPr>
            <p:ph sz="quarter" idx="19"/>
          </p:nvPr>
        </p:nvSpPr>
        <p:spPr>
          <a:xfrm>
            <a:off x="6192773" y="839846"/>
            <a:ext cx="4176523" cy="4991083"/>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12"/>
          <p:cNvSpPr>
            <a:spLocks noGrp="1"/>
          </p:cNvSpPr>
          <p:nvPr>
            <p:ph sz="quarter" idx="20"/>
          </p:nvPr>
        </p:nvSpPr>
        <p:spPr>
          <a:xfrm>
            <a:off x="1704213" y="839846"/>
            <a:ext cx="4176523" cy="4991083"/>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12651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eloverskrift ">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5397" y="479912"/>
            <a:ext cx="528000" cy="527837"/>
          </a:xfrm>
          <a:prstGeom prst="rect">
            <a:avLst/>
          </a:prstGeom>
        </p:spPr>
      </p:pic>
      <p:sp>
        <p:nvSpPr>
          <p:cNvPr id="2" name="Title 1"/>
          <p:cNvSpPr>
            <a:spLocks noGrp="1"/>
          </p:cNvSpPr>
          <p:nvPr>
            <p:ph type="title"/>
          </p:nvPr>
        </p:nvSpPr>
        <p:spPr>
          <a:xfrm>
            <a:off x="831855" y="1727683"/>
            <a:ext cx="8641080" cy="2399559"/>
          </a:xfrm>
        </p:spPr>
        <p:txBody>
          <a:bodyPr anchor="t">
            <a:noAutofit/>
          </a:bodyPr>
          <a:lstStyle>
            <a:lvl1pPr>
              <a:lnSpc>
                <a:spcPts val="5865"/>
              </a:lnSpc>
              <a:defRPr sz="5332" b="0">
                <a:solidFill>
                  <a:schemeClr val="bg1"/>
                </a:solidFill>
              </a:defRPr>
            </a:lvl1pPr>
          </a:lstStyle>
          <a:p>
            <a:r>
              <a:rPr lang="nb-NO"/>
              <a:t>Klikk for å redigere tittelstil</a:t>
            </a:r>
            <a:endParaRPr lang="en-US" dirty="0"/>
          </a:p>
        </p:txBody>
      </p:sp>
      <p:pic>
        <p:nvPicPr>
          <p:cNvPr id="3" name="Bilde 2"/>
          <p:cNvPicPr>
            <a:picLocks noChangeAspect="1"/>
          </p:cNvPicPr>
          <p:nvPr userDrawn="1"/>
        </p:nvPicPr>
        <p:blipFill>
          <a:blip r:embed="rId3"/>
          <a:stretch>
            <a:fillRect/>
          </a:stretch>
        </p:blipFill>
        <p:spPr>
          <a:xfrm>
            <a:off x="480061" y="6238854"/>
            <a:ext cx="3214631" cy="134071"/>
          </a:xfrm>
          <a:prstGeom prst="rect">
            <a:avLst/>
          </a:prstGeom>
        </p:spPr>
      </p:pic>
      <p:sp>
        <p:nvSpPr>
          <p:cNvPr id="10" name="Plassholder for lysbildenummer 9"/>
          <p:cNvSpPr>
            <a:spLocks noGrp="1"/>
          </p:cNvSpPr>
          <p:nvPr>
            <p:ph type="sldNum" sz="quarter" idx="12"/>
          </p:nvPr>
        </p:nvSpPr>
        <p:spPr>
          <a:noFill/>
        </p:spPr>
        <p:txBody>
          <a:bodyPr/>
          <a:lstStyle>
            <a:lvl1pPr>
              <a:defRPr>
                <a:solidFill>
                  <a:schemeClr val="lt1"/>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56074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apittelside #1">
    <p:spTree>
      <p:nvGrpSpPr>
        <p:cNvPr id="1" name=""/>
        <p:cNvGrpSpPr/>
        <p:nvPr/>
      </p:nvGrpSpPr>
      <p:grpSpPr>
        <a:xfrm>
          <a:off x="0" y="0"/>
          <a:ext cx="0" cy="0"/>
          <a:chOff x="0" y="0"/>
          <a:chExt cx="0" cy="0"/>
        </a:xfrm>
      </p:grpSpPr>
      <p:sp>
        <p:nvSpPr>
          <p:cNvPr id="2" name="Title 1"/>
          <p:cNvSpPr>
            <a:spLocks noGrp="1"/>
          </p:cNvSpPr>
          <p:nvPr>
            <p:ph type="title"/>
          </p:nvPr>
        </p:nvSpPr>
        <p:spPr>
          <a:xfrm>
            <a:off x="480061" y="431921"/>
            <a:ext cx="9121140" cy="1199780"/>
          </a:xfrm>
        </p:spPr>
        <p:txBody>
          <a:bodyPr/>
          <a:lstStyle>
            <a:lvl1pPr>
              <a:lnSpc>
                <a:spcPts val="4399"/>
              </a:lnSpc>
              <a:defRPr sz="3999" b="0"/>
            </a:lvl1pPr>
          </a:lstStyle>
          <a:p>
            <a:r>
              <a:rPr lang="nb-NO"/>
              <a:t>Klikk for å redigere tittelstil</a:t>
            </a:r>
            <a:endParaRPr lang="en-US" dirty="0"/>
          </a:p>
        </p:txBody>
      </p:sp>
      <p:sp>
        <p:nvSpPr>
          <p:cNvPr id="5" name="Slide Number Placeholder 4"/>
          <p:cNvSpPr>
            <a:spLocks noGrp="1"/>
          </p:cNvSpPr>
          <p:nvPr>
            <p:ph type="sldNum" sz="quarter" idx="12"/>
          </p:nvPr>
        </p:nvSpPr>
        <p:spPr/>
        <p:txBody>
          <a:bodyPr/>
          <a:lstStyle/>
          <a:p>
            <a:r>
              <a:rPr lang="nb-NO" dirty="0"/>
              <a:t>Side </a:t>
            </a:r>
            <a:fld id="{F2A7AE3A-B4F1-4415-AE3C-333381EBD701}" type="slidenum">
              <a:rPr lang="nb-NO" smtClean="0"/>
              <a:pPr/>
              <a:t>‹#›</a:t>
            </a:fld>
            <a:endParaRPr lang="nb-NO" dirty="0"/>
          </a:p>
        </p:txBody>
      </p:sp>
    </p:spTree>
    <p:extLst>
      <p:ext uri="{BB962C8B-B14F-4D97-AF65-F5344CB8AC3E}">
        <p14:creationId xmlns:p14="http://schemas.microsoft.com/office/powerpoint/2010/main" val="30528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Kapittelside #2">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2" name="Title 1"/>
          <p:cNvSpPr>
            <a:spLocks noGrp="1"/>
          </p:cNvSpPr>
          <p:nvPr>
            <p:ph type="title"/>
          </p:nvPr>
        </p:nvSpPr>
        <p:spPr>
          <a:xfrm>
            <a:off x="480061" y="431921"/>
            <a:ext cx="9121140" cy="1199780"/>
          </a:xfrm>
        </p:spPr>
        <p:txBody>
          <a:bodyPr/>
          <a:lstStyle>
            <a:lvl1pPr>
              <a:lnSpc>
                <a:spcPts val="4399"/>
              </a:lnSpc>
              <a:defRPr sz="3999" b="0">
                <a:solidFill>
                  <a:schemeClr val="lt1"/>
                </a:solidFill>
              </a:defRPr>
            </a:lvl1pPr>
          </a:lstStyle>
          <a:p>
            <a:r>
              <a:rPr lang="nb-NO"/>
              <a:t>Klikk for å redigere tittelstil</a:t>
            </a:r>
            <a:endParaRPr lang="en-US" dirty="0"/>
          </a:p>
        </p:txBody>
      </p:sp>
      <p:sp>
        <p:nvSpPr>
          <p:cNvPr id="5" name="Slide Number Placeholder 4"/>
          <p:cNvSpPr>
            <a:spLocks noGrp="1"/>
          </p:cNvSpPr>
          <p:nvPr>
            <p:ph type="sldNum" sz="quarter" idx="12"/>
          </p:nvPr>
        </p:nvSpPr>
        <p:spPr/>
        <p:txBody>
          <a:bodyPr/>
          <a:lstStyle>
            <a:lvl1pPr>
              <a:defRPr>
                <a:solidFill>
                  <a:schemeClr val="lt1"/>
                </a:solidFill>
              </a:defRPr>
            </a:lvl1pPr>
          </a:lstStyle>
          <a:p>
            <a:r>
              <a:rPr lang="nb-NO"/>
              <a:t>Side </a:t>
            </a:r>
            <a:fld id="{F2A7AE3A-B4F1-4415-AE3C-333381EBD701}" type="slidenum">
              <a:rPr lang="nb-NO" smtClean="0"/>
              <a:pPr/>
              <a:t>‹#›</a:t>
            </a:fld>
            <a:endParaRPr lang="nb-NO" dirty="0"/>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5397" y="479912"/>
            <a:ext cx="528000" cy="527837"/>
          </a:xfrm>
          <a:prstGeom prst="rect">
            <a:avLst/>
          </a:prstGeom>
        </p:spPr>
      </p:pic>
      <p:pic>
        <p:nvPicPr>
          <p:cNvPr id="6" name="Bilde 5"/>
          <p:cNvPicPr>
            <a:picLocks noChangeAspect="1"/>
          </p:cNvPicPr>
          <p:nvPr userDrawn="1"/>
        </p:nvPicPr>
        <p:blipFill>
          <a:blip r:embed="rId3"/>
          <a:stretch>
            <a:fillRect/>
          </a:stretch>
        </p:blipFill>
        <p:spPr>
          <a:xfrm>
            <a:off x="480061" y="6238854"/>
            <a:ext cx="3214631" cy="134071"/>
          </a:xfrm>
          <a:prstGeom prst="rect">
            <a:avLst/>
          </a:prstGeom>
        </p:spPr>
      </p:pic>
    </p:spTree>
    <p:extLst>
      <p:ext uri="{BB962C8B-B14F-4D97-AF65-F5344CB8AC3E}">
        <p14:creationId xmlns:p14="http://schemas.microsoft.com/office/powerpoint/2010/main" val="147351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Kapittelside #3">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2" name="Title 1"/>
          <p:cNvSpPr>
            <a:spLocks noGrp="1"/>
          </p:cNvSpPr>
          <p:nvPr>
            <p:ph type="title"/>
          </p:nvPr>
        </p:nvSpPr>
        <p:spPr>
          <a:xfrm>
            <a:off x="480061" y="431921"/>
            <a:ext cx="9121140" cy="1199780"/>
          </a:xfrm>
        </p:spPr>
        <p:txBody>
          <a:bodyPr/>
          <a:lstStyle>
            <a:lvl1pPr>
              <a:lnSpc>
                <a:spcPts val="4399"/>
              </a:lnSpc>
              <a:defRPr sz="3999" b="0">
                <a:solidFill>
                  <a:schemeClr val="lt1"/>
                </a:solidFill>
              </a:defRPr>
            </a:lvl1pPr>
          </a:lstStyle>
          <a:p>
            <a:r>
              <a:rPr lang="nb-NO"/>
              <a:t>Klikk for å redigere tittelstil</a:t>
            </a:r>
            <a:endParaRPr lang="en-US" dirty="0"/>
          </a:p>
        </p:txBody>
      </p:sp>
      <p:sp>
        <p:nvSpPr>
          <p:cNvPr id="5" name="Slide Number Placeholder 4"/>
          <p:cNvSpPr>
            <a:spLocks noGrp="1"/>
          </p:cNvSpPr>
          <p:nvPr>
            <p:ph type="sldNum" sz="quarter" idx="12"/>
          </p:nvPr>
        </p:nvSpPr>
        <p:spPr/>
        <p:txBody>
          <a:bodyPr/>
          <a:lstStyle>
            <a:lvl1pPr>
              <a:defRPr>
                <a:solidFill>
                  <a:schemeClr val="lt1"/>
                </a:solidFill>
              </a:defRPr>
            </a:lvl1pPr>
          </a:lstStyle>
          <a:p>
            <a:r>
              <a:rPr lang="nb-NO"/>
              <a:t>Side </a:t>
            </a:r>
            <a:fld id="{F2A7AE3A-B4F1-4415-AE3C-333381EBD701}" type="slidenum">
              <a:rPr lang="nb-NO" smtClean="0"/>
              <a:pPr/>
              <a:t>‹#›</a:t>
            </a:fld>
            <a:endParaRPr lang="nb-NO" dirty="0"/>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5397" y="479912"/>
            <a:ext cx="528000" cy="527837"/>
          </a:xfrm>
          <a:prstGeom prst="rect">
            <a:avLst/>
          </a:prstGeom>
        </p:spPr>
      </p:pic>
      <p:pic>
        <p:nvPicPr>
          <p:cNvPr id="6" name="Bilde 5"/>
          <p:cNvPicPr>
            <a:picLocks noChangeAspect="1"/>
          </p:cNvPicPr>
          <p:nvPr userDrawn="1"/>
        </p:nvPicPr>
        <p:blipFill>
          <a:blip r:embed="rId3"/>
          <a:stretch>
            <a:fillRect/>
          </a:stretch>
        </p:blipFill>
        <p:spPr>
          <a:xfrm>
            <a:off x="480061" y="6238854"/>
            <a:ext cx="3214631" cy="134071"/>
          </a:xfrm>
          <a:prstGeom prst="rect">
            <a:avLst/>
          </a:prstGeom>
        </p:spPr>
      </p:pic>
    </p:spTree>
    <p:extLst>
      <p:ext uri="{BB962C8B-B14F-4D97-AF65-F5344CB8AC3E}">
        <p14:creationId xmlns:p14="http://schemas.microsoft.com/office/powerpoint/2010/main" val="1101543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Kapittelside #4">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2" name="Title 1"/>
          <p:cNvSpPr>
            <a:spLocks noGrp="1"/>
          </p:cNvSpPr>
          <p:nvPr>
            <p:ph type="title"/>
          </p:nvPr>
        </p:nvSpPr>
        <p:spPr>
          <a:xfrm>
            <a:off x="480061" y="431921"/>
            <a:ext cx="9121140" cy="1199780"/>
          </a:xfrm>
        </p:spPr>
        <p:txBody>
          <a:bodyPr/>
          <a:lstStyle>
            <a:lvl1pPr>
              <a:lnSpc>
                <a:spcPts val="4399"/>
              </a:lnSpc>
              <a:defRPr sz="3999" b="0">
                <a:solidFill>
                  <a:schemeClr val="lt1"/>
                </a:solidFill>
              </a:defRPr>
            </a:lvl1pPr>
          </a:lstStyle>
          <a:p>
            <a:r>
              <a:rPr lang="nb-NO"/>
              <a:t>Klikk for å redigere tittelstil</a:t>
            </a:r>
            <a:endParaRPr lang="en-US" dirty="0"/>
          </a:p>
        </p:txBody>
      </p:sp>
      <p:sp>
        <p:nvSpPr>
          <p:cNvPr id="5" name="Slide Number Placeholder 4"/>
          <p:cNvSpPr>
            <a:spLocks noGrp="1"/>
          </p:cNvSpPr>
          <p:nvPr>
            <p:ph type="sldNum" sz="quarter" idx="12"/>
          </p:nvPr>
        </p:nvSpPr>
        <p:spPr/>
        <p:txBody>
          <a:bodyPr/>
          <a:lstStyle>
            <a:lvl1pPr>
              <a:defRPr>
                <a:solidFill>
                  <a:schemeClr val="lt1"/>
                </a:solidFill>
              </a:defRPr>
            </a:lvl1pPr>
          </a:lstStyle>
          <a:p>
            <a:r>
              <a:rPr lang="nb-NO"/>
              <a:t>Side </a:t>
            </a:r>
            <a:fld id="{F2A7AE3A-B4F1-4415-AE3C-333381EBD701}" type="slidenum">
              <a:rPr lang="nb-NO" smtClean="0"/>
              <a:pPr/>
              <a:t>‹#›</a:t>
            </a:fld>
            <a:endParaRPr lang="nb-NO" dirty="0"/>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5397" y="479912"/>
            <a:ext cx="528000" cy="527837"/>
          </a:xfrm>
          <a:prstGeom prst="rect">
            <a:avLst/>
          </a:prstGeom>
        </p:spPr>
      </p:pic>
      <p:pic>
        <p:nvPicPr>
          <p:cNvPr id="6" name="Bilde 5"/>
          <p:cNvPicPr>
            <a:picLocks noChangeAspect="1"/>
          </p:cNvPicPr>
          <p:nvPr userDrawn="1"/>
        </p:nvPicPr>
        <p:blipFill>
          <a:blip r:embed="rId3"/>
          <a:stretch>
            <a:fillRect/>
          </a:stretch>
        </p:blipFill>
        <p:spPr>
          <a:xfrm>
            <a:off x="480061" y="6238854"/>
            <a:ext cx="3214631" cy="134071"/>
          </a:xfrm>
          <a:prstGeom prst="rect">
            <a:avLst/>
          </a:prstGeom>
        </p:spPr>
      </p:pic>
    </p:spTree>
    <p:extLst>
      <p:ext uri="{BB962C8B-B14F-4D97-AF65-F5344CB8AC3E}">
        <p14:creationId xmlns:p14="http://schemas.microsoft.com/office/powerpoint/2010/main" val="234695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auseslide #1">
    <p:spTree>
      <p:nvGrpSpPr>
        <p:cNvPr id="1" name=""/>
        <p:cNvGrpSpPr/>
        <p:nvPr/>
      </p:nvGrpSpPr>
      <p:grpSpPr>
        <a:xfrm>
          <a:off x="0" y="0"/>
          <a:ext cx="0" cy="0"/>
          <a:chOff x="0" y="0"/>
          <a:chExt cx="0" cy="0"/>
        </a:xfrm>
      </p:grpSpPr>
      <p:sp>
        <p:nvSpPr>
          <p:cNvPr id="6" name="Rektangel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solidFill>
                <a:schemeClr val="accent1"/>
              </a:solidFill>
            </a:endParaRPr>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000" y="3057115"/>
            <a:ext cx="744000" cy="743770"/>
          </a:xfrm>
          <a:prstGeom prst="rect">
            <a:avLst/>
          </a:prstGeom>
        </p:spPr>
      </p:pic>
      <p:sp>
        <p:nvSpPr>
          <p:cNvPr id="5" name="Rettvinklet trekant 4"/>
          <p:cNvSpPr>
            <a:spLocks/>
          </p:cNvSpPr>
          <p:nvPr userDrawn="1"/>
        </p:nvSpPr>
        <p:spPr>
          <a:xfrm rot="16200000">
            <a:off x="4973615" y="-360385"/>
            <a:ext cx="5278370" cy="9158400"/>
          </a:xfrm>
          <a:prstGeom prst="rtTriangle">
            <a:avLst/>
          </a:prstGeom>
          <a:solidFill>
            <a:srgbClr val="7B1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Tree>
    <p:extLst>
      <p:ext uri="{BB962C8B-B14F-4D97-AF65-F5344CB8AC3E}">
        <p14:creationId xmlns:p14="http://schemas.microsoft.com/office/powerpoint/2010/main" val="345240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2">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10" name="Rettvinklet trekant 9"/>
          <p:cNvSpPr>
            <a:spLocks/>
          </p:cNvSpPr>
          <p:nvPr userDrawn="1"/>
        </p:nvSpPr>
        <p:spPr>
          <a:xfrm rot="16200000">
            <a:off x="5062405" y="-271595"/>
            <a:ext cx="5215990" cy="9043200"/>
          </a:xfrm>
          <a:prstGeom prst="rtTriangle">
            <a:avLst/>
          </a:prstGeom>
          <a:solidFill>
            <a:srgbClr val="7B1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2" name="Title 1"/>
          <p:cNvSpPr>
            <a:spLocks noGrp="1"/>
          </p:cNvSpPr>
          <p:nvPr>
            <p:ph type="ctrTitle"/>
          </p:nvPr>
        </p:nvSpPr>
        <p:spPr>
          <a:xfrm>
            <a:off x="1344168" y="1775674"/>
            <a:ext cx="8641080" cy="2639516"/>
          </a:xfrm>
        </p:spPr>
        <p:txBody>
          <a:bodyPr wrap="square" anchor="t">
            <a:noAutofit/>
          </a:bodyPr>
          <a:lstStyle>
            <a:lvl1pPr algn="l">
              <a:lnSpc>
                <a:spcPts val="6665"/>
              </a:lnSpc>
              <a:defRPr sz="6131" b="0">
                <a:solidFill>
                  <a:schemeClr val="lt1"/>
                </a:solidFill>
              </a:defRPr>
            </a:lvl1pPr>
          </a:lstStyle>
          <a:p>
            <a:r>
              <a:rPr lang="nb-NO"/>
              <a:t>Klikk for å redigere tittelstil</a:t>
            </a:r>
            <a:endParaRPr lang="en-US" dirty="0"/>
          </a:p>
        </p:txBody>
      </p:sp>
      <p:sp>
        <p:nvSpPr>
          <p:cNvPr id="3" name="Subtitle 2"/>
          <p:cNvSpPr>
            <a:spLocks noGrp="1"/>
          </p:cNvSpPr>
          <p:nvPr>
            <p:ph type="subTitle" idx="1"/>
          </p:nvPr>
        </p:nvSpPr>
        <p:spPr>
          <a:xfrm>
            <a:off x="1344168" y="4679141"/>
            <a:ext cx="8641080" cy="243656"/>
          </a:xfrm>
        </p:spPr>
        <p:txBody>
          <a:bodyPr wrap="square" lIns="0" tIns="0" rIns="0" bIns="0">
            <a:spAutoFit/>
          </a:bodyPr>
          <a:lstStyle>
            <a:lvl1pPr marL="0" indent="0" algn="l">
              <a:lnSpc>
                <a:spcPts val="1866"/>
              </a:lnSpc>
              <a:spcBef>
                <a:spcPts val="0"/>
              </a:spcBef>
              <a:buNone/>
              <a:defRPr sz="1599">
                <a:solidFill>
                  <a:schemeClr val="lt1"/>
                </a:solidFill>
              </a:defRPr>
            </a:lvl1pPr>
            <a:lvl2pPr marL="609366" indent="0" algn="ctr">
              <a:buNone/>
              <a:defRPr sz="2664"/>
            </a:lvl2pPr>
            <a:lvl3pPr marL="1218733" indent="0" algn="ctr">
              <a:buNone/>
              <a:defRPr sz="2398"/>
            </a:lvl3pPr>
            <a:lvl4pPr marL="1828098" indent="0" algn="ctr">
              <a:buNone/>
              <a:defRPr sz="2131"/>
            </a:lvl4pPr>
            <a:lvl5pPr marL="2437465" indent="0" algn="ctr">
              <a:buNone/>
              <a:defRPr sz="2131"/>
            </a:lvl5pPr>
            <a:lvl6pPr marL="3046831" indent="0" algn="ctr">
              <a:buNone/>
              <a:defRPr sz="2131"/>
            </a:lvl6pPr>
            <a:lvl7pPr marL="3656198" indent="0" algn="ctr">
              <a:buNone/>
              <a:defRPr sz="2131"/>
            </a:lvl7pPr>
            <a:lvl8pPr marL="4265564" indent="0" algn="ctr">
              <a:buNone/>
              <a:defRPr sz="2131"/>
            </a:lvl8pPr>
            <a:lvl9pPr marL="4874931" indent="0" algn="ctr">
              <a:buNone/>
              <a:defRPr sz="2131"/>
            </a:lvl9pPr>
          </a:lstStyle>
          <a:p>
            <a:r>
              <a:rPr lang="nb-NO"/>
              <a:t>Klikk for å redigere undertittelstil i malen</a:t>
            </a:r>
            <a:endParaRPr lang="en-US" dirty="0"/>
          </a:p>
        </p:txBody>
      </p:sp>
      <p:sp>
        <p:nvSpPr>
          <p:cNvPr id="4" name="Date Placeholder 3"/>
          <p:cNvSpPr>
            <a:spLocks noGrp="1"/>
          </p:cNvSpPr>
          <p:nvPr>
            <p:ph type="dt" sz="half" idx="10"/>
          </p:nvPr>
        </p:nvSpPr>
        <p:spPr>
          <a:xfrm>
            <a:off x="1344168" y="4939045"/>
            <a:ext cx="2743200" cy="246145"/>
          </a:xfrm>
        </p:spPr>
        <p:txBody>
          <a:bodyPr lIns="0" tIns="0" rIns="0" bIns="0">
            <a:spAutoFit/>
          </a:bodyPr>
          <a:lstStyle>
            <a:lvl1pPr>
              <a:defRPr>
                <a:solidFill>
                  <a:schemeClr val="lt1"/>
                </a:solidFill>
              </a:defRPr>
            </a:lvl1pPr>
          </a:lstStyle>
          <a:p>
            <a:endParaRPr lang="nb-NO" dirty="0"/>
          </a:p>
        </p:txBody>
      </p:sp>
      <p:pic>
        <p:nvPicPr>
          <p:cNvPr id="7" name="Bilde 6"/>
          <p:cNvPicPr>
            <a:picLocks noChangeAspect="1"/>
          </p:cNvPicPr>
          <p:nvPr userDrawn="1"/>
        </p:nvPicPr>
        <p:blipFill>
          <a:blip r:embed="rId2"/>
          <a:stretch>
            <a:fillRect/>
          </a:stretch>
        </p:blipFill>
        <p:spPr>
          <a:xfrm>
            <a:off x="9409177" y="671877"/>
            <a:ext cx="1727204" cy="1096944"/>
          </a:xfrm>
          <a:prstGeom prst="rect">
            <a:avLst/>
          </a:prstGeom>
        </p:spPr>
      </p:pic>
    </p:spTree>
    <p:extLst>
      <p:ext uri="{BB962C8B-B14F-4D97-AF65-F5344CB8AC3E}">
        <p14:creationId xmlns:p14="http://schemas.microsoft.com/office/powerpoint/2010/main" val="805550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useslide #2">
    <p:spTree>
      <p:nvGrpSpPr>
        <p:cNvPr id="1" name=""/>
        <p:cNvGrpSpPr/>
        <p:nvPr/>
      </p:nvGrpSpPr>
      <p:grpSpPr>
        <a:xfrm>
          <a:off x="0" y="0"/>
          <a:ext cx="0" cy="0"/>
          <a:chOff x="0" y="0"/>
          <a:chExt cx="0" cy="0"/>
        </a:xfrm>
      </p:grpSpPr>
      <p:sp>
        <p:nvSpPr>
          <p:cNvPr id="6" name="Rektangel 5"/>
          <p:cNvSpPr/>
          <p:nvPr userDrawn="1"/>
        </p:nvSpPr>
        <p:spPr>
          <a:xfrm>
            <a:off x="0" y="0"/>
            <a:ext cx="12192000" cy="68580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solidFill>
                <a:schemeClr val="accent1"/>
              </a:solidFill>
            </a:endParaRPr>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000" y="3057115"/>
            <a:ext cx="744000" cy="743770"/>
          </a:xfrm>
          <a:prstGeom prst="rect">
            <a:avLst/>
          </a:prstGeom>
        </p:spPr>
      </p:pic>
      <p:sp>
        <p:nvSpPr>
          <p:cNvPr id="5" name="Rettvinklet trekant 4"/>
          <p:cNvSpPr>
            <a:spLocks/>
          </p:cNvSpPr>
          <p:nvPr userDrawn="1"/>
        </p:nvSpPr>
        <p:spPr>
          <a:xfrm rot="16200000">
            <a:off x="4973615" y="-360385"/>
            <a:ext cx="5278370" cy="9158400"/>
          </a:xfrm>
          <a:prstGeom prst="rtTriangle">
            <a:avLst/>
          </a:prstGeom>
          <a:solidFill>
            <a:srgbClr val="C0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Tree>
    <p:extLst>
      <p:ext uri="{BB962C8B-B14F-4D97-AF65-F5344CB8AC3E}">
        <p14:creationId xmlns:p14="http://schemas.microsoft.com/office/powerpoint/2010/main" val="168298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sp>
        <p:nvSpPr>
          <p:cNvPr id="6" name="Rektangel 5"/>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9" name="Rettvinklet trekant 8"/>
          <p:cNvSpPr>
            <a:spLocks/>
          </p:cNvSpPr>
          <p:nvPr userDrawn="1"/>
        </p:nvSpPr>
        <p:spPr>
          <a:xfrm rot="16200000">
            <a:off x="4973615" y="-360385"/>
            <a:ext cx="5278370" cy="9158400"/>
          </a:xfrm>
          <a:prstGeom prst="rtTriangle">
            <a:avLst/>
          </a:prstGeom>
          <a:solidFill>
            <a:srgbClr val="C0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8" name="Title 1"/>
          <p:cNvSpPr>
            <a:spLocks noGrp="1"/>
          </p:cNvSpPr>
          <p:nvPr>
            <p:ph type="title"/>
          </p:nvPr>
        </p:nvSpPr>
        <p:spPr>
          <a:xfrm>
            <a:off x="1704795" y="2068058"/>
            <a:ext cx="8782412" cy="2721884"/>
          </a:xfrm>
        </p:spPr>
        <p:txBody>
          <a:bodyPr anchor="ctr">
            <a:noAutofit/>
          </a:bodyPr>
          <a:lstStyle>
            <a:lvl1pPr algn="ctr">
              <a:lnSpc>
                <a:spcPct val="100000"/>
              </a:lnSpc>
              <a:defRPr sz="8797" b="0">
                <a:solidFill>
                  <a:schemeClr val="bg1"/>
                </a:solidFill>
              </a:defRPr>
            </a:lvl1pPr>
          </a:lstStyle>
          <a:p>
            <a:r>
              <a:rPr lang="nb-NO"/>
              <a:t>Klikk for å redigere tittelstil</a:t>
            </a:r>
            <a:endParaRPr lang="en-US"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000" y="1055806"/>
            <a:ext cx="744000" cy="743770"/>
          </a:xfrm>
          <a:prstGeom prst="rect">
            <a:avLst/>
          </a:prstGeom>
        </p:spPr>
      </p:pic>
    </p:spTree>
    <p:extLst>
      <p:ext uri="{BB962C8B-B14F-4D97-AF65-F5344CB8AC3E}">
        <p14:creationId xmlns:p14="http://schemas.microsoft.com/office/powerpoint/2010/main" val="2718477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5" name="Slide Number Placeholder 4"/>
          <p:cNvSpPr>
            <a:spLocks noGrp="1"/>
          </p:cNvSpPr>
          <p:nvPr>
            <p:ph type="sldNum" sz="quarter" idx="12"/>
          </p:nvPr>
        </p:nvSpPr>
        <p:spPr/>
        <p:txBody>
          <a:bodyPr/>
          <a:lstStyle/>
          <a:p>
            <a:r>
              <a:rPr lang="nb-NO" dirty="0"/>
              <a:t>Side </a:t>
            </a:r>
            <a:fld id="{F2A7AE3A-B4F1-4415-AE3C-333381EBD701}" type="slidenum">
              <a:rPr lang="nb-NO" smtClean="0"/>
              <a:pPr/>
              <a:t>‹#›</a:t>
            </a:fld>
            <a:endParaRPr lang="nb-NO" dirty="0"/>
          </a:p>
        </p:txBody>
      </p:sp>
    </p:spTree>
    <p:extLst>
      <p:ext uri="{BB962C8B-B14F-4D97-AF65-F5344CB8AC3E}">
        <p14:creationId xmlns:p14="http://schemas.microsoft.com/office/powerpoint/2010/main" val="2062763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nb-NO" dirty="0"/>
              <a:t>Side </a:t>
            </a:r>
            <a:fld id="{F2A7AE3A-B4F1-4415-AE3C-333381EBD701}" type="slidenum">
              <a:rPr lang="nb-NO" smtClean="0"/>
              <a:pPr/>
              <a:t>‹#›</a:t>
            </a:fld>
            <a:endParaRPr lang="nb-NO" dirty="0"/>
          </a:p>
        </p:txBody>
      </p:sp>
    </p:spTree>
    <p:extLst>
      <p:ext uri="{BB962C8B-B14F-4D97-AF65-F5344CB8AC3E}">
        <p14:creationId xmlns:p14="http://schemas.microsoft.com/office/powerpoint/2010/main" val="1298570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vl1pPr>
          </a:lstStyle>
          <a:p>
            <a:pPr>
              <a:defRPr/>
            </a:pPr>
            <a:endParaRPr lang="nb-NO"/>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D5802BD1-E738-44DF-B145-931E75CEBA88}" type="slidenum">
              <a:rPr lang="nb-NO" smtClean="0"/>
              <a:pPr>
                <a:defRPr/>
              </a:pPr>
              <a:t>‹#›</a:t>
            </a:fld>
            <a:endParaRPr lang="nb-NO"/>
          </a:p>
        </p:txBody>
      </p:sp>
    </p:spTree>
    <p:extLst>
      <p:ext uri="{BB962C8B-B14F-4D97-AF65-F5344CB8AC3E}">
        <p14:creationId xmlns:p14="http://schemas.microsoft.com/office/powerpoint/2010/main" val="2586532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Pauseslide">
    <p:spTree>
      <p:nvGrpSpPr>
        <p:cNvPr id="1" name=""/>
        <p:cNvGrpSpPr/>
        <p:nvPr/>
      </p:nvGrpSpPr>
      <p:grpSpPr>
        <a:xfrm>
          <a:off x="0" y="0"/>
          <a:ext cx="0" cy="0"/>
          <a:chOff x="0" y="0"/>
          <a:chExt cx="0" cy="0"/>
        </a:xfrm>
      </p:grpSpPr>
      <p:sp>
        <p:nvSpPr>
          <p:cNvPr id="6" name="Rektangel 5"/>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4933" y="3060701"/>
            <a:ext cx="959104" cy="719329"/>
          </a:xfrm>
          <a:prstGeom prst="rect">
            <a:avLst/>
          </a:prstGeom>
        </p:spPr>
      </p:pic>
      <p:sp>
        <p:nvSpPr>
          <p:cNvPr id="7" name="Rettvinklet trekant 6"/>
          <p:cNvSpPr/>
          <p:nvPr userDrawn="1"/>
        </p:nvSpPr>
        <p:spPr>
          <a:xfrm rot="16200000">
            <a:off x="4366415" y="-967588"/>
            <a:ext cx="4899355" cy="1075182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spTree>
    <p:extLst>
      <p:ext uri="{BB962C8B-B14F-4D97-AF65-F5344CB8AC3E}">
        <p14:creationId xmlns:p14="http://schemas.microsoft.com/office/powerpoint/2010/main" val="4051279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Tittel og innhold">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b="0">
                <a:solidFill>
                  <a:srgbClr val="000000"/>
                </a:solidFill>
              </a:defRPr>
            </a:pPr>
            <a:r>
              <a:rPr sz="2600" b="1">
                <a:solidFill>
                  <a:srgbClr val="E73130"/>
                </a:solidFill>
              </a:rPr>
              <a:t>Titteltekst</a:t>
            </a:r>
          </a:p>
        </p:txBody>
      </p:sp>
      <p:sp>
        <p:nvSpPr>
          <p:cNvPr id="21" name="Shape 21"/>
          <p:cNvSpPr>
            <a:spLocks noGrp="1"/>
          </p:cNvSpPr>
          <p:nvPr>
            <p:ph type="body" idx="1"/>
          </p:nvPr>
        </p:nvSpPr>
        <p:spPr>
          <a:prstGeom prst="rect">
            <a:avLst/>
          </a:prstGeom>
        </p:spPr>
        <p:txBody>
          <a:bodyPr/>
          <a:lstStyle/>
          <a:p>
            <a:pPr lvl="0">
              <a:defRPr sz="1800">
                <a:solidFill>
                  <a:srgbClr val="000000"/>
                </a:solidFill>
              </a:defRPr>
            </a:pPr>
            <a:r>
              <a:rPr sz="1400">
                <a:solidFill>
                  <a:srgbClr val="3F1F71"/>
                </a:solidFill>
              </a:rPr>
              <a:t>Brødtekst nivå én</a:t>
            </a:r>
          </a:p>
          <a:p>
            <a:pPr lvl="1">
              <a:defRPr sz="1800">
                <a:solidFill>
                  <a:srgbClr val="000000"/>
                </a:solidFill>
              </a:defRPr>
            </a:pPr>
            <a:r>
              <a:rPr sz="1400">
                <a:solidFill>
                  <a:srgbClr val="3F1F71"/>
                </a:solidFill>
              </a:rPr>
              <a:t>Brødtekst nivå to</a:t>
            </a:r>
          </a:p>
          <a:p>
            <a:pPr lvl="2">
              <a:defRPr sz="1800">
                <a:solidFill>
                  <a:srgbClr val="000000"/>
                </a:solidFill>
              </a:defRPr>
            </a:pPr>
            <a:r>
              <a:rPr sz="1400">
                <a:solidFill>
                  <a:srgbClr val="3F1F71"/>
                </a:solidFill>
              </a:rPr>
              <a:t>Brødtekst nivå tre</a:t>
            </a:r>
          </a:p>
          <a:p>
            <a:pPr lvl="3">
              <a:defRPr sz="1800">
                <a:solidFill>
                  <a:srgbClr val="000000"/>
                </a:solidFill>
              </a:defRPr>
            </a:pPr>
            <a:r>
              <a:rPr sz="1400">
                <a:solidFill>
                  <a:srgbClr val="3F1F71"/>
                </a:solidFill>
              </a:rPr>
              <a:t>Brødtekst nivå fire</a:t>
            </a:r>
          </a:p>
          <a:p>
            <a:pPr lvl="4">
              <a:defRPr sz="1800">
                <a:solidFill>
                  <a:srgbClr val="000000"/>
                </a:solidFill>
              </a:defRPr>
            </a:pPr>
            <a:r>
              <a:rPr sz="1400">
                <a:solidFill>
                  <a:srgbClr val="3F1F71"/>
                </a:solidFill>
              </a:rPr>
              <a:t>Brødtekst nivå fem</a:t>
            </a:r>
          </a:p>
        </p:txBody>
      </p:sp>
      <p:sp>
        <p:nvSpPr>
          <p:cNvPr id="22" name="Shape 22"/>
          <p:cNvSpPr>
            <a:spLocks noGrp="1"/>
          </p:cNvSpPr>
          <p:nvPr>
            <p:ph type="sldNum" sz="quarter" idx="2"/>
          </p:nvPr>
        </p:nvSpPr>
        <p:spPr>
          <a:prstGeom prst="rect">
            <a:avLst/>
          </a:prstGeom>
        </p:spPr>
        <p:txBody>
          <a:bodyPr/>
          <a:lstStyle/>
          <a:p>
            <a:fld id="{86CB4B4D-7CA3-9044-876B-883B54F8677D}" type="slidenum">
              <a:rPr>
                <a:solidFill>
                  <a:srgbClr val="3F1F71"/>
                </a:solidFill>
              </a:rPr>
              <a:pPr/>
              <a:t>‹#›</a:t>
            </a:fld>
            <a:endParaRPr>
              <a:solidFill>
                <a:srgbClr val="3F1F71"/>
              </a:solidFill>
            </a:endParaRPr>
          </a:p>
        </p:txBody>
      </p:sp>
    </p:spTree>
    <p:extLst>
      <p:ext uri="{BB962C8B-B14F-4D97-AF65-F5344CB8AC3E}">
        <p14:creationId xmlns:p14="http://schemas.microsoft.com/office/powerpoint/2010/main" val="98479785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sp>
        <p:nvSpPr>
          <p:cNvPr id="2" name="Title 1"/>
          <p:cNvSpPr>
            <a:spLocks noGrp="1"/>
          </p:cNvSpPr>
          <p:nvPr>
            <p:ph type="ctrTitle"/>
          </p:nvPr>
        </p:nvSpPr>
        <p:spPr>
          <a:xfrm>
            <a:off x="914402" y="2191637"/>
            <a:ext cx="9547497" cy="2000548"/>
          </a:xfrm>
        </p:spPr>
        <p:txBody>
          <a:bodyPr wrap="square" anchor="t">
            <a:noAutofit/>
          </a:bodyPr>
          <a:lstStyle>
            <a:lvl1pPr algn="l">
              <a:lnSpc>
                <a:spcPts val="5198"/>
              </a:lnSpc>
              <a:defRPr sz="4998" b="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914402" y="4608821"/>
            <a:ext cx="8530167" cy="179537"/>
          </a:xfrm>
        </p:spPr>
        <p:txBody>
          <a:bodyPr wrap="square" lIns="0" tIns="0" rIns="0" bIns="0">
            <a:spAutoFit/>
          </a:bodyPr>
          <a:lstStyle>
            <a:lvl1pPr marL="0" indent="0" algn="l">
              <a:lnSpc>
                <a:spcPts val="1400"/>
              </a:lnSpc>
              <a:spcBef>
                <a:spcPts val="0"/>
              </a:spcBef>
              <a:buNone/>
              <a:defRPr sz="1200">
                <a:solidFill>
                  <a:schemeClr val="bg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nb-NO"/>
              <a:t>Klikk for å redigere undertittelstil i malen</a:t>
            </a:r>
            <a:endParaRPr lang="en-US" dirty="0"/>
          </a:p>
        </p:txBody>
      </p:sp>
      <p:sp>
        <p:nvSpPr>
          <p:cNvPr id="4" name="Date Placeholder 3"/>
          <p:cNvSpPr>
            <a:spLocks noGrp="1"/>
          </p:cNvSpPr>
          <p:nvPr>
            <p:ph type="dt" sz="half" idx="10"/>
          </p:nvPr>
        </p:nvSpPr>
        <p:spPr>
          <a:xfrm>
            <a:off x="914400" y="4779648"/>
            <a:ext cx="2743200" cy="184666"/>
          </a:xfrm>
        </p:spPr>
        <p:txBody>
          <a:bodyPr lIns="0" tIns="0" rIns="0" bIns="0">
            <a:spAutoFit/>
          </a:bodyPr>
          <a:lstStyle>
            <a:lvl1pPr>
              <a:defRPr>
                <a:solidFill>
                  <a:schemeClr val="bg1"/>
                </a:solidFill>
              </a:defRPr>
            </a:lvl1pPr>
          </a:lstStyle>
          <a:p>
            <a:endParaRPr lang="nb-NO" dirty="0"/>
          </a:p>
        </p:txBody>
      </p:sp>
      <p:sp>
        <p:nvSpPr>
          <p:cNvPr id="10" name="Rettvinklet trekant 9"/>
          <p:cNvSpPr/>
          <p:nvPr userDrawn="1"/>
        </p:nvSpPr>
        <p:spPr>
          <a:xfrm rot="16200000">
            <a:off x="7195165" y="1861167"/>
            <a:ext cx="3019920" cy="697374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2472" y="1"/>
            <a:ext cx="3779528" cy="2167132"/>
          </a:xfrm>
          <a:prstGeom prst="rect">
            <a:avLst/>
          </a:prstGeom>
        </p:spPr>
      </p:pic>
    </p:spTree>
    <p:extLst>
      <p:ext uri="{BB962C8B-B14F-4D97-AF65-F5344CB8AC3E}">
        <p14:creationId xmlns:p14="http://schemas.microsoft.com/office/powerpoint/2010/main" val="2507496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tellysbilde #2">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sp>
        <p:nvSpPr>
          <p:cNvPr id="2" name="Title 1"/>
          <p:cNvSpPr>
            <a:spLocks noGrp="1"/>
          </p:cNvSpPr>
          <p:nvPr>
            <p:ph type="ctrTitle"/>
          </p:nvPr>
        </p:nvSpPr>
        <p:spPr>
          <a:xfrm>
            <a:off x="914402" y="2191637"/>
            <a:ext cx="9547497" cy="2000548"/>
          </a:xfrm>
        </p:spPr>
        <p:txBody>
          <a:bodyPr wrap="square" anchor="t">
            <a:noAutofit/>
          </a:bodyPr>
          <a:lstStyle>
            <a:lvl1pPr algn="l">
              <a:lnSpc>
                <a:spcPts val="5198"/>
              </a:lnSpc>
              <a:defRPr sz="4998" b="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914402" y="4608821"/>
            <a:ext cx="8530167" cy="179537"/>
          </a:xfrm>
        </p:spPr>
        <p:txBody>
          <a:bodyPr wrap="square" lIns="0" tIns="0" rIns="0" bIns="0">
            <a:spAutoFit/>
          </a:bodyPr>
          <a:lstStyle>
            <a:lvl1pPr marL="0" indent="0" algn="l">
              <a:lnSpc>
                <a:spcPts val="1400"/>
              </a:lnSpc>
              <a:spcBef>
                <a:spcPts val="0"/>
              </a:spcBef>
              <a:buNone/>
              <a:defRPr sz="1200">
                <a:solidFill>
                  <a:schemeClr val="bg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nb-NO"/>
              <a:t>Klikk for å redigere undertittelstil i malen</a:t>
            </a:r>
            <a:endParaRPr lang="en-US" dirty="0"/>
          </a:p>
        </p:txBody>
      </p:sp>
      <p:sp>
        <p:nvSpPr>
          <p:cNvPr id="4" name="Date Placeholder 3"/>
          <p:cNvSpPr>
            <a:spLocks noGrp="1"/>
          </p:cNvSpPr>
          <p:nvPr>
            <p:ph type="dt" sz="half" idx="10"/>
          </p:nvPr>
        </p:nvSpPr>
        <p:spPr>
          <a:xfrm>
            <a:off x="914400" y="4779648"/>
            <a:ext cx="2743200" cy="184666"/>
          </a:xfrm>
        </p:spPr>
        <p:txBody>
          <a:bodyPr lIns="0" tIns="0" rIns="0" bIns="0">
            <a:spAutoFit/>
          </a:bodyPr>
          <a:lstStyle>
            <a:lvl1pPr>
              <a:defRPr>
                <a:solidFill>
                  <a:schemeClr val="bg1"/>
                </a:solidFill>
              </a:defRPr>
            </a:lvl1pPr>
          </a:lstStyle>
          <a:p>
            <a:endParaRPr lang="nb-NO" dirty="0"/>
          </a:p>
        </p:txBody>
      </p:sp>
      <p:sp>
        <p:nvSpPr>
          <p:cNvPr id="10" name="Rettvinklet trekant 9"/>
          <p:cNvSpPr/>
          <p:nvPr userDrawn="1"/>
        </p:nvSpPr>
        <p:spPr>
          <a:xfrm rot="16200000">
            <a:off x="7195165" y="1861167"/>
            <a:ext cx="3019920" cy="697374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2472" y="1"/>
            <a:ext cx="3779528" cy="2167132"/>
          </a:xfrm>
          <a:prstGeom prst="rect">
            <a:avLst/>
          </a:prstGeom>
        </p:spPr>
      </p:pic>
    </p:spTree>
    <p:extLst>
      <p:ext uri="{BB962C8B-B14F-4D97-AF65-F5344CB8AC3E}">
        <p14:creationId xmlns:p14="http://schemas.microsoft.com/office/powerpoint/2010/main" val="845139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6" y="1511925"/>
            <a:ext cx="9539817" cy="564256"/>
          </a:xfrm>
        </p:spPr>
        <p:txBody>
          <a:bodyPr>
            <a:noAutofit/>
          </a:bodyPr>
          <a:lstStyle>
            <a:lvl1pPr marL="0" indent="0">
              <a:lnSpc>
                <a:spcPts val="2199"/>
              </a:lnSpc>
              <a:spcBef>
                <a:spcPts val="0"/>
              </a:spcBef>
              <a:buNone/>
              <a:defRPr sz="1799" b="1">
                <a:latin typeface="+mj-lt"/>
              </a:defRPr>
            </a:lvl1pPr>
          </a:lstStyle>
          <a:p>
            <a:pPr lvl="0"/>
            <a:r>
              <a:rPr lang="nb-NO" dirty="0"/>
              <a:t>Mellomtittel</a:t>
            </a:r>
          </a:p>
        </p:txBody>
      </p:sp>
      <p:sp>
        <p:nvSpPr>
          <p:cNvPr id="7"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242076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tellysbilde #3">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9" name="Rettvinklet trekant 8"/>
          <p:cNvSpPr/>
          <p:nvPr userDrawn="1"/>
        </p:nvSpPr>
        <p:spPr>
          <a:xfrm rot="16200000">
            <a:off x="6912593" y="1578593"/>
            <a:ext cx="3838815" cy="6720000"/>
          </a:xfrm>
          <a:prstGeom prst="rtTriangl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2" name="Title 1"/>
          <p:cNvSpPr>
            <a:spLocks noGrp="1"/>
          </p:cNvSpPr>
          <p:nvPr>
            <p:ph type="ctrTitle"/>
          </p:nvPr>
        </p:nvSpPr>
        <p:spPr>
          <a:xfrm>
            <a:off x="1344168" y="1775674"/>
            <a:ext cx="8641080" cy="2639516"/>
          </a:xfrm>
        </p:spPr>
        <p:txBody>
          <a:bodyPr wrap="square" anchor="t">
            <a:noAutofit/>
          </a:bodyPr>
          <a:lstStyle>
            <a:lvl1pPr algn="l">
              <a:lnSpc>
                <a:spcPts val="6665"/>
              </a:lnSpc>
              <a:defRPr sz="6131" b="0">
                <a:solidFill>
                  <a:schemeClr val="lt1"/>
                </a:solidFill>
              </a:defRPr>
            </a:lvl1pPr>
          </a:lstStyle>
          <a:p>
            <a:r>
              <a:rPr lang="nb-NO"/>
              <a:t>Klikk for å redigere tittelstil</a:t>
            </a:r>
            <a:endParaRPr lang="en-US" dirty="0"/>
          </a:p>
        </p:txBody>
      </p:sp>
      <p:sp>
        <p:nvSpPr>
          <p:cNvPr id="3" name="Subtitle 2"/>
          <p:cNvSpPr>
            <a:spLocks noGrp="1"/>
          </p:cNvSpPr>
          <p:nvPr>
            <p:ph type="subTitle" idx="1"/>
          </p:nvPr>
        </p:nvSpPr>
        <p:spPr>
          <a:xfrm>
            <a:off x="1344168" y="4679141"/>
            <a:ext cx="8641080" cy="243656"/>
          </a:xfrm>
        </p:spPr>
        <p:txBody>
          <a:bodyPr wrap="square" lIns="0" tIns="0" rIns="0" bIns="0">
            <a:spAutoFit/>
          </a:bodyPr>
          <a:lstStyle>
            <a:lvl1pPr marL="0" indent="0" algn="l">
              <a:lnSpc>
                <a:spcPts val="1866"/>
              </a:lnSpc>
              <a:spcBef>
                <a:spcPts val="0"/>
              </a:spcBef>
              <a:buNone/>
              <a:defRPr sz="1599">
                <a:solidFill>
                  <a:schemeClr val="lt1"/>
                </a:solidFill>
              </a:defRPr>
            </a:lvl1pPr>
            <a:lvl2pPr marL="609366" indent="0" algn="ctr">
              <a:buNone/>
              <a:defRPr sz="2664"/>
            </a:lvl2pPr>
            <a:lvl3pPr marL="1218733" indent="0" algn="ctr">
              <a:buNone/>
              <a:defRPr sz="2398"/>
            </a:lvl3pPr>
            <a:lvl4pPr marL="1828098" indent="0" algn="ctr">
              <a:buNone/>
              <a:defRPr sz="2131"/>
            </a:lvl4pPr>
            <a:lvl5pPr marL="2437465" indent="0" algn="ctr">
              <a:buNone/>
              <a:defRPr sz="2131"/>
            </a:lvl5pPr>
            <a:lvl6pPr marL="3046831" indent="0" algn="ctr">
              <a:buNone/>
              <a:defRPr sz="2131"/>
            </a:lvl6pPr>
            <a:lvl7pPr marL="3656198" indent="0" algn="ctr">
              <a:buNone/>
              <a:defRPr sz="2131"/>
            </a:lvl7pPr>
            <a:lvl8pPr marL="4265564" indent="0" algn="ctr">
              <a:buNone/>
              <a:defRPr sz="2131"/>
            </a:lvl8pPr>
            <a:lvl9pPr marL="4874931" indent="0" algn="ctr">
              <a:buNone/>
              <a:defRPr sz="2131"/>
            </a:lvl9pPr>
          </a:lstStyle>
          <a:p>
            <a:r>
              <a:rPr lang="nb-NO"/>
              <a:t>Klikk for å redigere undertittelstil i malen</a:t>
            </a:r>
            <a:endParaRPr lang="en-US" dirty="0"/>
          </a:p>
        </p:txBody>
      </p:sp>
      <p:sp>
        <p:nvSpPr>
          <p:cNvPr id="4" name="Date Placeholder 3"/>
          <p:cNvSpPr>
            <a:spLocks noGrp="1"/>
          </p:cNvSpPr>
          <p:nvPr>
            <p:ph type="dt" sz="half" idx="10"/>
          </p:nvPr>
        </p:nvSpPr>
        <p:spPr>
          <a:xfrm>
            <a:off x="1344168" y="4939045"/>
            <a:ext cx="2743200" cy="246145"/>
          </a:xfrm>
        </p:spPr>
        <p:txBody>
          <a:bodyPr lIns="0" tIns="0" rIns="0" bIns="0">
            <a:spAutoFit/>
          </a:bodyPr>
          <a:lstStyle>
            <a:lvl1pPr>
              <a:defRPr>
                <a:solidFill>
                  <a:schemeClr val="lt1"/>
                </a:solidFill>
              </a:defRPr>
            </a:lvl1pPr>
          </a:lstStyle>
          <a:p>
            <a:endParaRPr lang="nb-NO" dirty="0"/>
          </a:p>
        </p:txBody>
      </p:sp>
      <p:pic>
        <p:nvPicPr>
          <p:cNvPr id="7" name="Bilde 6"/>
          <p:cNvPicPr>
            <a:picLocks noChangeAspect="1"/>
          </p:cNvPicPr>
          <p:nvPr userDrawn="1"/>
        </p:nvPicPr>
        <p:blipFill>
          <a:blip r:embed="rId2"/>
          <a:stretch>
            <a:fillRect/>
          </a:stretch>
        </p:blipFill>
        <p:spPr>
          <a:xfrm>
            <a:off x="9409177" y="671877"/>
            <a:ext cx="1727204" cy="1096944"/>
          </a:xfrm>
          <a:prstGeom prst="rect">
            <a:avLst/>
          </a:prstGeom>
        </p:spPr>
      </p:pic>
    </p:spTree>
    <p:extLst>
      <p:ext uri="{BB962C8B-B14F-4D97-AF65-F5344CB8AC3E}">
        <p14:creationId xmlns:p14="http://schemas.microsoft.com/office/powerpoint/2010/main" val="2838806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 og innhold med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260" y="2281646"/>
            <a:ext cx="9540193" cy="23663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6" y="1511925"/>
            <a:ext cx="9539817" cy="564256"/>
          </a:xfrm>
        </p:spPr>
        <p:txBody>
          <a:bodyPr>
            <a:noAutofit/>
          </a:bodyPr>
          <a:lstStyle>
            <a:lvl1pPr marL="0" indent="0">
              <a:lnSpc>
                <a:spcPts val="2199"/>
              </a:lnSpc>
              <a:spcBef>
                <a:spcPts val="0"/>
              </a:spcBef>
              <a:buNone/>
              <a:defRPr sz="1799" b="1">
                <a:latin typeface="+mj-lt"/>
              </a:defRPr>
            </a:lvl1pPr>
          </a:lstStyle>
          <a:p>
            <a:pPr lvl="0"/>
            <a:r>
              <a:rPr lang="nb-NO" dirty="0"/>
              <a:t>Mellomtittel</a:t>
            </a:r>
          </a:p>
        </p:txBody>
      </p:sp>
      <p:sp>
        <p:nvSpPr>
          <p:cNvPr id="7" name="Plassholder for tekst 10"/>
          <p:cNvSpPr>
            <a:spLocks noGrp="1"/>
          </p:cNvSpPr>
          <p:nvPr>
            <p:ph type="body" sz="quarter" idx="15" hasCustomPrompt="1"/>
          </p:nvPr>
        </p:nvSpPr>
        <p:spPr>
          <a:xfrm>
            <a:off x="1172636" y="4827414"/>
            <a:ext cx="9539817" cy="139205"/>
          </a:xfrm>
        </p:spPr>
        <p:txBody>
          <a:bodyPr wrap="square">
            <a:spAutoFit/>
          </a:bodyPr>
          <a:lstStyle>
            <a:lvl1pPr marL="0" indent="0">
              <a:lnSpc>
                <a:spcPts val="1200"/>
              </a:lnSpc>
              <a:spcBef>
                <a:spcPts val="0"/>
              </a:spcBef>
              <a:buNone/>
              <a:defRPr sz="800" b="1"/>
            </a:lvl1pPr>
          </a:lstStyle>
          <a:p>
            <a:pPr lvl="0"/>
            <a:r>
              <a:rPr lang="nb-NO" dirty="0" err="1"/>
              <a:t>Footerheading</a:t>
            </a:r>
            <a:endParaRPr lang="nb-NO" dirty="0"/>
          </a:p>
        </p:txBody>
      </p:sp>
      <p:sp>
        <p:nvSpPr>
          <p:cNvPr id="9" name="Plassholder for tekst 10"/>
          <p:cNvSpPr>
            <a:spLocks noGrp="1"/>
          </p:cNvSpPr>
          <p:nvPr>
            <p:ph type="body" sz="quarter" idx="16" hasCustomPrompt="1"/>
          </p:nvPr>
        </p:nvSpPr>
        <p:spPr>
          <a:xfrm>
            <a:off x="1172636" y="4975052"/>
            <a:ext cx="9539817" cy="1201912"/>
          </a:xfrm>
        </p:spPr>
        <p:txBody>
          <a:bodyPr wrap="square">
            <a:noAutofit/>
          </a:bodyPr>
          <a:lstStyle>
            <a:lvl1pPr marL="0" indent="0">
              <a:lnSpc>
                <a:spcPts val="1200"/>
              </a:lnSpc>
              <a:spcBef>
                <a:spcPts val="0"/>
              </a:spcBef>
              <a:buNone/>
              <a:defRPr sz="800" b="0"/>
            </a:lvl1pPr>
          </a:lstStyle>
          <a:p>
            <a:pPr lvl="0"/>
            <a:r>
              <a:rPr lang="nb-NO" dirty="0" err="1"/>
              <a:t>Footer</a:t>
            </a:r>
            <a:endParaRPr lang="nb-NO" dirty="0"/>
          </a:p>
        </p:txBody>
      </p:sp>
      <p:sp>
        <p:nvSpPr>
          <p:cNvPr id="10"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274419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8" name="Content Placeholder 2"/>
          <p:cNvSpPr>
            <a:spLocks noGrp="1"/>
          </p:cNvSpPr>
          <p:nvPr>
            <p:ph idx="1"/>
          </p:nvPr>
        </p:nvSpPr>
        <p:spPr>
          <a:xfrm>
            <a:off x="1172633" y="2281646"/>
            <a:ext cx="4440555" cy="38953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Plassholder for tekst 7"/>
          <p:cNvSpPr>
            <a:spLocks noGrp="1"/>
          </p:cNvSpPr>
          <p:nvPr>
            <p:ph type="body" sz="quarter" idx="13" hasCustomPrompt="1"/>
          </p:nvPr>
        </p:nvSpPr>
        <p:spPr>
          <a:xfrm>
            <a:off x="1172633" y="1511925"/>
            <a:ext cx="4440555" cy="564256"/>
          </a:xfrm>
        </p:spPr>
        <p:txBody>
          <a:bodyPr>
            <a:noAutofit/>
          </a:bodyPr>
          <a:lstStyle>
            <a:lvl1pPr marL="0" indent="0">
              <a:lnSpc>
                <a:spcPts val="2199"/>
              </a:lnSpc>
              <a:spcBef>
                <a:spcPts val="0"/>
              </a:spcBef>
              <a:buNone/>
              <a:defRPr sz="1799" b="1">
                <a:latin typeface="+mj-lt"/>
              </a:defRPr>
            </a:lvl1pPr>
          </a:lstStyle>
          <a:p>
            <a:pPr lvl="0"/>
            <a:r>
              <a:rPr lang="nb-NO" dirty="0"/>
              <a:t>Mellomtittel</a:t>
            </a:r>
          </a:p>
        </p:txBody>
      </p:sp>
      <p:sp>
        <p:nvSpPr>
          <p:cNvPr id="10" name="Content Placeholder 2"/>
          <p:cNvSpPr>
            <a:spLocks noGrp="1"/>
          </p:cNvSpPr>
          <p:nvPr>
            <p:ph idx="14"/>
          </p:nvPr>
        </p:nvSpPr>
        <p:spPr>
          <a:xfrm>
            <a:off x="6509240" y="2281646"/>
            <a:ext cx="4440931" cy="38953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Plassholder for tekst 7"/>
          <p:cNvSpPr>
            <a:spLocks noGrp="1"/>
          </p:cNvSpPr>
          <p:nvPr>
            <p:ph type="body" sz="quarter" idx="15" hasCustomPrompt="1"/>
          </p:nvPr>
        </p:nvSpPr>
        <p:spPr>
          <a:xfrm>
            <a:off x="6509239" y="1511925"/>
            <a:ext cx="4440756" cy="564256"/>
          </a:xfrm>
        </p:spPr>
        <p:txBody>
          <a:bodyPr>
            <a:noAutofit/>
          </a:bodyPr>
          <a:lstStyle>
            <a:lvl1pPr marL="0" indent="0">
              <a:lnSpc>
                <a:spcPts val="2199"/>
              </a:lnSpc>
              <a:spcBef>
                <a:spcPts val="0"/>
              </a:spcBef>
              <a:buNone/>
              <a:defRPr sz="1799" b="1">
                <a:latin typeface="+mj-lt"/>
              </a:defRPr>
            </a:lvl1pPr>
          </a:lstStyle>
          <a:p>
            <a:pPr lvl="0"/>
            <a:r>
              <a:rPr lang="nb-NO" dirty="0"/>
              <a:t>Mellomtittel</a:t>
            </a:r>
          </a:p>
        </p:txBody>
      </p:sp>
      <p:sp>
        <p:nvSpPr>
          <p:cNvPr id="12"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3453433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innhold og gra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5" y="2281646"/>
            <a:ext cx="4588087" cy="38953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5" y="1511925"/>
            <a:ext cx="4588087" cy="564256"/>
          </a:xfrm>
        </p:spPr>
        <p:txBody>
          <a:bodyPr>
            <a:noAutofit/>
          </a:bodyPr>
          <a:lstStyle>
            <a:lvl1pPr marL="0" indent="0">
              <a:lnSpc>
                <a:spcPts val="2199"/>
              </a:lnSpc>
              <a:spcBef>
                <a:spcPts val="0"/>
              </a:spcBef>
              <a:buNone/>
              <a:defRPr sz="1799" b="1">
                <a:latin typeface="+mj-lt"/>
              </a:defRPr>
            </a:lvl1pPr>
          </a:lstStyle>
          <a:p>
            <a:pPr lvl="0"/>
            <a:r>
              <a:rPr lang="nb-NO" dirty="0"/>
              <a:t>Mellomtittel</a:t>
            </a:r>
          </a:p>
        </p:txBody>
      </p:sp>
      <p:sp>
        <p:nvSpPr>
          <p:cNvPr id="9" name="Plassholder for diagram 6"/>
          <p:cNvSpPr>
            <a:spLocks noGrp="1"/>
          </p:cNvSpPr>
          <p:nvPr>
            <p:ph type="chart" sz="quarter" idx="15"/>
          </p:nvPr>
        </p:nvSpPr>
        <p:spPr>
          <a:xfrm>
            <a:off x="6226380" y="1573397"/>
            <a:ext cx="5064632" cy="3776873"/>
          </a:xfrm>
          <a:noFill/>
        </p:spPr>
        <p:txBody>
          <a:bodyPr/>
          <a:lstStyle/>
          <a:p>
            <a:r>
              <a:rPr lang="nb-NO"/>
              <a:t>Klikk ikonet for å legge til et diagram</a:t>
            </a:r>
          </a:p>
        </p:txBody>
      </p:sp>
      <p:sp>
        <p:nvSpPr>
          <p:cNvPr id="7"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618837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tel, innhold og graf">
    <p:spTree>
      <p:nvGrpSpPr>
        <p:cNvPr id="1" name=""/>
        <p:cNvGrpSpPr/>
        <p:nvPr/>
      </p:nvGrpSpPr>
      <p:grpSpPr>
        <a:xfrm>
          <a:off x="0" y="0"/>
          <a:ext cx="0" cy="0"/>
          <a:chOff x="0" y="0"/>
          <a:chExt cx="0" cy="0"/>
        </a:xfrm>
      </p:grpSpPr>
      <p:sp>
        <p:nvSpPr>
          <p:cNvPr id="9" name="Rektangel 8"/>
          <p:cNvSpPr/>
          <p:nvPr userDrawn="1"/>
        </p:nvSpPr>
        <p:spPr>
          <a:xfrm>
            <a:off x="6226379" y="1573397"/>
            <a:ext cx="5064632" cy="377687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a:p>
        </p:txBody>
      </p:sp>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5" y="2281646"/>
            <a:ext cx="4588087" cy="38953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5" y="1511925"/>
            <a:ext cx="4588087" cy="564256"/>
          </a:xfrm>
        </p:spPr>
        <p:txBody>
          <a:bodyPr>
            <a:noAutofit/>
          </a:bodyPr>
          <a:lstStyle>
            <a:lvl1pPr marL="0" indent="0">
              <a:lnSpc>
                <a:spcPts val="2199"/>
              </a:lnSpc>
              <a:spcBef>
                <a:spcPts val="0"/>
              </a:spcBef>
              <a:buNone/>
              <a:defRPr sz="1799" b="1">
                <a:latin typeface="+mj-lt"/>
              </a:defRPr>
            </a:lvl1pPr>
          </a:lstStyle>
          <a:p>
            <a:pPr lvl="0"/>
            <a:r>
              <a:rPr lang="nb-NO" dirty="0"/>
              <a:t>Mellomtittel</a:t>
            </a:r>
          </a:p>
        </p:txBody>
      </p:sp>
      <p:sp>
        <p:nvSpPr>
          <p:cNvPr id="7" name="Plassholder for diagram 6"/>
          <p:cNvSpPr>
            <a:spLocks noGrp="1"/>
          </p:cNvSpPr>
          <p:nvPr>
            <p:ph type="chart" sz="quarter" idx="14"/>
          </p:nvPr>
        </p:nvSpPr>
        <p:spPr>
          <a:xfrm>
            <a:off x="6226380" y="1573397"/>
            <a:ext cx="5064632" cy="3776873"/>
          </a:xfrm>
          <a:noFill/>
        </p:spPr>
        <p:txBody>
          <a:bodyPr/>
          <a:lstStyle/>
          <a:p>
            <a:r>
              <a:rPr lang="nb-NO"/>
              <a:t>Klikk ikonet for å legge til et diagram</a:t>
            </a:r>
          </a:p>
        </p:txBody>
      </p:sp>
      <p:sp>
        <p:nvSpPr>
          <p:cNvPr id="10"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3851719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3" y="2281646"/>
            <a:ext cx="4440555" cy="38953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3" y="1511925"/>
            <a:ext cx="4440555" cy="564256"/>
          </a:xfrm>
        </p:spPr>
        <p:txBody>
          <a:bodyPr>
            <a:noAutofit/>
          </a:bodyPr>
          <a:lstStyle>
            <a:lvl1pPr marL="0" indent="0">
              <a:lnSpc>
                <a:spcPts val="2199"/>
              </a:lnSpc>
              <a:spcBef>
                <a:spcPts val="0"/>
              </a:spcBef>
              <a:buNone/>
              <a:defRPr sz="1799" b="1">
                <a:latin typeface="+mj-lt"/>
              </a:defRPr>
            </a:lvl1pPr>
          </a:lstStyle>
          <a:p>
            <a:pPr lvl="0"/>
            <a:r>
              <a:rPr lang="nb-NO" dirty="0"/>
              <a:t>Mellomtittel</a:t>
            </a:r>
          </a:p>
        </p:txBody>
      </p:sp>
      <p:sp>
        <p:nvSpPr>
          <p:cNvPr id="10" name="Plassholder for bilde 3"/>
          <p:cNvSpPr>
            <a:spLocks noGrp="1"/>
          </p:cNvSpPr>
          <p:nvPr>
            <p:ph type="pic" sz="quarter" idx="15"/>
          </p:nvPr>
        </p:nvSpPr>
        <p:spPr>
          <a:xfrm>
            <a:off x="6226380" y="1573397"/>
            <a:ext cx="5064632" cy="3776873"/>
          </a:xfrm>
          <a:prstGeom prst="rect">
            <a:avLst/>
          </a:prstGeom>
          <a:solidFill>
            <a:srgbClr val="E6E6E6"/>
          </a:solidFill>
        </p:spPr>
        <p:txBody>
          <a:bodyPr lIns="0" tIns="0" rIns="0" bIns="0"/>
          <a:lstStyle/>
          <a:p>
            <a:r>
              <a:rPr lang="nb-NO"/>
              <a:t>Klikk ikonet for å legge til et bilde</a:t>
            </a:r>
          </a:p>
        </p:txBody>
      </p:sp>
      <p:sp>
        <p:nvSpPr>
          <p:cNvPr id="7"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3201764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10" name="Plassholder for bilde 3"/>
          <p:cNvSpPr>
            <a:spLocks noGrp="1"/>
          </p:cNvSpPr>
          <p:nvPr>
            <p:ph type="pic" sz="quarter" idx="15"/>
          </p:nvPr>
        </p:nvSpPr>
        <p:spPr>
          <a:xfrm>
            <a:off x="888112" y="1573397"/>
            <a:ext cx="10402901" cy="3776873"/>
          </a:xfrm>
          <a:prstGeom prst="rect">
            <a:avLst/>
          </a:prstGeom>
          <a:solidFill>
            <a:srgbClr val="E6E6E6"/>
          </a:solidFill>
        </p:spPr>
        <p:txBody>
          <a:bodyPr lIns="0" tIns="0" rIns="0" bIns="0"/>
          <a:lstStyle/>
          <a:p>
            <a:r>
              <a:rPr lang="nb-NO"/>
              <a:t>Klikk ikonet for å legge til et bilde</a:t>
            </a:r>
          </a:p>
        </p:txBody>
      </p:sp>
      <p:sp>
        <p:nvSpPr>
          <p:cNvPr id="5"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3105303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tel, innhold og graf">
    <p:spTree>
      <p:nvGrpSpPr>
        <p:cNvPr id="1" name=""/>
        <p:cNvGrpSpPr/>
        <p:nvPr/>
      </p:nvGrpSpPr>
      <p:grpSpPr>
        <a:xfrm>
          <a:off x="0" y="0"/>
          <a:ext cx="0" cy="0"/>
          <a:chOff x="0" y="0"/>
          <a:chExt cx="0" cy="0"/>
        </a:xfrm>
      </p:grpSpPr>
      <p:sp>
        <p:nvSpPr>
          <p:cNvPr id="9" name="Rektangel 8"/>
          <p:cNvSpPr/>
          <p:nvPr userDrawn="1"/>
        </p:nvSpPr>
        <p:spPr>
          <a:xfrm>
            <a:off x="888112" y="1573397"/>
            <a:ext cx="10402901" cy="377687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a:p>
        </p:txBody>
      </p:sp>
      <p:sp>
        <p:nvSpPr>
          <p:cNvPr id="7" name="Plassholder for diagram 6"/>
          <p:cNvSpPr>
            <a:spLocks noGrp="1"/>
          </p:cNvSpPr>
          <p:nvPr>
            <p:ph type="chart" sz="quarter" idx="14"/>
          </p:nvPr>
        </p:nvSpPr>
        <p:spPr>
          <a:xfrm>
            <a:off x="6226380" y="1573397"/>
            <a:ext cx="5064632" cy="2885392"/>
          </a:xfrm>
          <a:noFill/>
        </p:spPr>
        <p:txBody>
          <a:bodyPr/>
          <a:lstStyle/>
          <a:p>
            <a:r>
              <a:rPr lang="nb-NO"/>
              <a:t>Klikk ikonet for å legge til et diagram</a:t>
            </a:r>
          </a:p>
        </p:txBody>
      </p:sp>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5" y="2481947"/>
            <a:ext cx="4588087" cy="171558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5" y="1720936"/>
            <a:ext cx="4588087" cy="564256"/>
          </a:xfrm>
        </p:spPr>
        <p:txBody>
          <a:bodyPr>
            <a:noAutofit/>
          </a:bodyPr>
          <a:lstStyle>
            <a:lvl1pPr marL="0" indent="0">
              <a:lnSpc>
                <a:spcPts val="2199"/>
              </a:lnSpc>
              <a:spcBef>
                <a:spcPts val="0"/>
              </a:spcBef>
              <a:buNone/>
              <a:defRPr sz="1799" b="1">
                <a:latin typeface="+mj-lt"/>
              </a:defRPr>
            </a:lvl1pPr>
          </a:lstStyle>
          <a:p>
            <a:pPr lvl="0"/>
            <a:r>
              <a:rPr lang="nb-NO" dirty="0"/>
              <a:t>Mellomtittel</a:t>
            </a:r>
          </a:p>
        </p:txBody>
      </p:sp>
      <p:sp>
        <p:nvSpPr>
          <p:cNvPr id="11" name="Plassholder for tekst 10"/>
          <p:cNvSpPr>
            <a:spLocks noGrp="1"/>
          </p:cNvSpPr>
          <p:nvPr>
            <p:ph type="body" sz="quarter" idx="15" hasCustomPrompt="1"/>
          </p:nvPr>
        </p:nvSpPr>
        <p:spPr>
          <a:xfrm>
            <a:off x="1172635" y="4618402"/>
            <a:ext cx="9755717" cy="139205"/>
          </a:xfrm>
        </p:spPr>
        <p:txBody>
          <a:bodyPr wrap="square">
            <a:spAutoFit/>
          </a:bodyPr>
          <a:lstStyle>
            <a:lvl1pPr marL="0" indent="0">
              <a:lnSpc>
                <a:spcPts val="1200"/>
              </a:lnSpc>
              <a:spcBef>
                <a:spcPts val="0"/>
              </a:spcBef>
              <a:buNone/>
              <a:defRPr sz="800" b="1"/>
            </a:lvl1pPr>
          </a:lstStyle>
          <a:p>
            <a:pPr lvl="0"/>
            <a:r>
              <a:rPr lang="nb-NO" dirty="0" err="1"/>
              <a:t>Footerheading</a:t>
            </a:r>
            <a:endParaRPr lang="nb-NO" dirty="0"/>
          </a:p>
        </p:txBody>
      </p:sp>
      <p:sp>
        <p:nvSpPr>
          <p:cNvPr id="13" name="Plassholder for tekst 10"/>
          <p:cNvSpPr>
            <a:spLocks noGrp="1"/>
          </p:cNvSpPr>
          <p:nvPr>
            <p:ph type="body" sz="quarter" idx="16" hasCustomPrompt="1"/>
          </p:nvPr>
        </p:nvSpPr>
        <p:spPr>
          <a:xfrm>
            <a:off x="1172635" y="4766041"/>
            <a:ext cx="9755717" cy="461665"/>
          </a:xfrm>
        </p:spPr>
        <p:txBody>
          <a:bodyPr wrap="square">
            <a:noAutofit/>
          </a:bodyPr>
          <a:lstStyle>
            <a:lvl1pPr marL="0" indent="0">
              <a:lnSpc>
                <a:spcPts val="1200"/>
              </a:lnSpc>
              <a:spcBef>
                <a:spcPts val="0"/>
              </a:spcBef>
              <a:buNone/>
              <a:defRPr sz="800" b="0"/>
            </a:lvl1pPr>
          </a:lstStyle>
          <a:p>
            <a:pPr lvl="0"/>
            <a:r>
              <a:rPr lang="nb-NO" dirty="0" err="1"/>
              <a:t>Footer</a:t>
            </a:r>
            <a:endParaRPr lang="nb-NO" dirty="0"/>
          </a:p>
        </p:txBody>
      </p:sp>
      <p:sp>
        <p:nvSpPr>
          <p:cNvPr id="10"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2182974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tel, innhold og graf">
    <p:spTree>
      <p:nvGrpSpPr>
        <p:cNvPr id="1" name=""/>
        <p:cNvGrpSpPr/>
        <p:nvPr/>
      </p:nvGrpSpPr>
      <p:grpSpPr>
        <a:xfrm>
          <a:off x="0" y="0"/>
          <a:ext cx="0" cy="0"/>
          <a:chOff x="0" y="0"/>
          <a:chExt cx="0" cy="0"/>
        </a:xfrm>
      </p:grpSpPr>
      <p:sp>
        <p:nvSpPr>
          <p:cNvPr id="9" name="Rektangel 8"/>
          <p:cNvSpPr/>
          <p:nvPr userDrawn="1"/>
        </p:nvSpPr>
        <p:spPr>
          <a:xfrm>
            <a:off x="888112" y="1573397"/>
            <a:ext cx="10402901" cy="377687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a:p>
        </p:txBody>
      </p:sp>
      <p:sp>
        <p:nvSpPr>
          <p:cNvPr id="7" name="Plassholder for diagram 6"/>
          <p:cNvSpPr>
            <a:spLocks noGrp="1"/>
          </p:cNvSpPr>
          <p:nvPr>
            <p:ph type="chart" sz="quarter" idx="14"/>
          </p:nvPr>
        </p:nvSpPr>
        <p:spPr>
          <a:xfrm>
            <a:off x="6226380" y="2019137"/>
            <a:ext cx="5064632" cy="2885392"/>
          </a:xfrm>
          <a:noFill/>
        </p:spPr>
        <p:txBody>
          <a:bodyPr/>
          <a:lstStyle/>
          <a:p>
            <a:r>
              <a:rPr lang="nb-NO"/>
              <a:t>Klikk ikonet for å legge til et diagram</a:t>
            </a:r>
          </a:p>
        </p:txBody>
      </p:sp>
      <p:sp>
        <p:nvSpPr>
          <p:cNvPr id="2" name="Title 1"/>
          <p:cNvSpPr>
            <a:spLocks noGrp="1"/>
          </p:cNvSpPr>
          <p:nvPr>
            <p:ph type="title"/>
          </p:nvPr>
        </p:nvSpPr>
        <p:spPr/>
        <p:txBody>
          <a:bodyPr/>
          <a:lstStyle/>
          <a:p>
            <a:r>
              <a:rPr lang="nb-NO"/>
              <a:t>Klikk for å redigere tittelstil</a:t>
            </a:r>
            <a:endParaRPr lang="en-US" dirty="0"/>
          </a:p>
        </p:txBody>
      </p:sp>
      <p:sp>
        <p:nvSpPr>
          <p:cNvPr id="10" name="Plassholder for diagram 6"/>
          <p:cNvSpPr>
            <a:spLocks noGrp="1"/>
          </p:cNvSpPr>
          <p:nvPr>
            <p:ph type="chart" sz="quarter" idx="15"/>
          </p:nvPr>
        </p:nvSpPr>
        <p:spPr>
          <a:xfrm>
            <a:off x="888111" y="2019137"/>
            <a:ext cx="5064632" cy="2885392"/>
          </a:xfrm>
          <a:noFill/>
        </p:spPr>
        <p:txBody>
          <a:bodyPr/>
          <a:lstStyle/>
          <a:p>
            <a:r>
              <a:rPr lang="nb-NO"/>
              <a:t>Klikk ikonet for å legge til et diagram</a:t>
            </a:r>
          </a:p>
        </p:txBody>
      </p:sp>
      <p:sp>
        <p:nvSpPr>
          <p:cNvPr id="8"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507655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loverskrift ">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2003" y="520508"/>
            <a:ext cx="664196" cy="498148"/>
          </a:xfrm>
          <a:prstGeom prst="rect">
            <a:avLst/>
          </a:prstGeom>
        </p:spPr>
      </p:pic>
      <p:sp>
        <p:nvSpPr>
          <p:cNvPr id="2" name="Title 1"/>
          <p:cNvSpPr>
            <a:spLocks noGrp="1"/>
          </p:cNvSpPr>
          <p:nvPr>
            <p:ph type="title"/>
          </p:nvPr>
        </p:nvSpPr>
        <p:spPr>
          <a:xfrm>
            <a:off x="831851" y="2174674"/>
            <a:ext cx="8782412" cy="1692771"/>
          </a:xfrm>
        </p:spPr>
        <p:txBody>
          <a:bodyPr anchor="t">
            <a:noAutofit/>
          </a:bodyPr>
          <a:lstStyle>
            <a:lvl1pPr>
              <a:lnSpc>
                <a:spcPts val="4399"/>
              </a:lnSpc>
              <a:defRPr sz="3999" b="0">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3497298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sp>
        <p:nvSpPr>
          <p:cNvPr id="2" name="Title 1"/>
          <p:cNvSpPr>
            <a:spLocks noGrp="1"/>
          </p:cNvSpPr>
          <p:nvPr>
            <p:ph type="title"/>
          </p:nvPr>
        </p:nvSpPr>
        <p:spPr>
          <a:xfrm>
            <a:off x="831851" y="2175223"/>
            <a:ext cx="8782412" cy="1692771"/>
          </a:xfrm>
        </p:spPr>
        <p:txBody>
          <a:bodyPr anchor="t">
            <a:noAutofit/>
          </a:bodyPr>
          <a:lstStyle>
            <a:lvl1pPr>
              <a:lnSpc>
                <a:spcPts val="4399"/>
              </a:lnSpc>
              <a:defRPr sz="3999" b="0">
                <a:solidFill>
                  <a:schemeClr val="bg1"/>
                </a:solidFill>
              </a:defRPr>
            </a:lvl1pPr>
          </a:lstStyle>
          <a:p>
            <a:r>
              <a:rPr lang="nb-NO"/>
              <a:t>Klikk for å redigere tittelstil</a:t>
            </a:r>
            <a:endParaRPr lang="en-US"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2003" y="520508"/>
            <a:ext cx="664196" cy="498148"/>
          </a:xfrm>
          <a:prstGeom prst="rect">
            <a:avLst/>
          </a:prstGeom>
        </p:spPr>
      </p:pic>
    </p:spTree>
    <p:extLst>
      <p:ext uri="{BB962C8B-B14F-4D97-AF65-F5344CB8AC3E}">
        <p14:creationId xmlns:p14="http://schemas.microsoft.com/office/powerpoint/2010/main" val="2776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4">
    <p:spTree>
      <p:nvGrpSpPr>
        <p:cNvPr id="1" name=""/>
        <p:cNvGrpSpPr/>
        <p:nvPr/>
      </p:nvGrpSpPr>
      <p:grpSpPr>
        <a:xfrm>
          <a:off x="0" y="0"/>
          <a:ext cx="0" cy="0"/>
          <a:chOff x="0" y="0"/>
          <a:chExt cx="0" cy="0"/>
        </a:xfrm>
      </p:grpSpPr>
      <p:sp>
        <p:nvSpPr>
          <p:cNvPr id="11" name="Rettvinklet trekant 10"/>
          <p:cNvSpPr>
            <a:spLocks/>
          </p:cNvSpPr>
          <p:nvPr userDrawn="1"/>
        </p:nvSpPr>
        <p:spPr>
          <a:xfrm rot="16200000">
            <a:off x="5062405" y="-271595"/>
            <a:ext cx="5215990" cy="9043200"/>
          </a:xfrm>
          <a:prstGeom prst="rtTriangle">
            <a:avLst/>
          </a:prstGeom>
          <a:solidFill>
            <a:srgbClr val="D1D2D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dirty="0"/>
          </a:p>
        </p:txBody>
      </p:sp>
      <p:sp>
        <p:nvSpPr>
          <p:cNvPr id="2" name="Title 1"/>
          <p:cNvSpPr>
            <a:spLocks noGrp="1"/>
          </p:cNvSpPr>
          <p:nvPr>
            <p:ph type="ctrTitle"/>
          </p:nvPr>
        </p:nvSpPr>
        <p:spPr>
          <a:xfrm>
            <a:off x="1344168" y="1775674"/>
            <a:ext cx="8641080" cy="2639516"/>
          </a:xfrm>
        </p:spPr>
        <p:txBody>
          <a:bodyPr wrap="square" anchor="t">
            <a:noAutofit/>
          </a:bodyPr>
          <a:lstStyle>
            <a:lvl1pPr algn="l">
              <a:lnSpc>
                <a:spcPts val="6665"/>
              </a:lnSpc>
              <a:defRPr sz="6131" b="0">
                <a:solidFill>
                  <a:schemeClr val="dk2"/>
                </a:solidFill>
              </a:defRPr>
            </a:lvl1pPr>
          </a:lstStyle>
          <a:p>
            <a:r>
              <a:rPr lang="nb-NO"/>
              <a:t>Klikk for å redigere tittelstil</a:t>
            </a:r>
            <a:endParaRPr lang="en-US" dirty="0"/>
          </a:p>
        </p:txBody>
      </p:sp>
      <p:sp>
        <p:nvSpPr>
          <p:cNvPr id="3" name="Subtitle 2"/>
          <p:cNvSpPr>
            <a:spLocks noGrp="1"/>
          </p:cNvSpPr>
          <p:nvPr>
            <p:ph type="subTitle" idx="1"/>
          </p:nvPr>
        </p:nvSpPr>
        <p:spPr>
          <a:xfrm>
            <a:off x="1344168" y="4679141"/>
            <a:ext cx="8641080" cy="243656"/>
          </a:xfrm>
        </p:spPr>
        <p:txBody>
          <a:bodyPr wrap="square" lIns="0" tIns="0" rIns="0" bIns="0">
            <a:spAutoFit/>
          </a:bodyPr>
          <a:lstStyle>
            <a:lvl1pPr marL="0" indent="0" algn="l">
              <a:lnSpc>
                <a:spcPts val="1866"/>
              </a:lnSpc>
              <a:spcBef>
                <a:spcPts val="0"/>
              </a:spcBef>
              <a:buNone/>
              <a:defRPr sz="1599">
                <a:solidFill>
                  <a:schemeClr val="dk2"/>
                </a:solidFill>
              </a:defRPr>
            </a:lvl1pPr>
            <a:lvl2pPr marL="609366" indent="0" algn="ctr">
              <a:buNone/>
              <a:defRPr sz="2664"/>
            </a:lvl2pPr>
            <a:lvl3pPr marL="1218733" indent="0" algn="ctr">
              <a:buNone/>
              <a:defRPr sz="2398"/>
            </a:lvl3pPr>
            <a:lvl4pPr marL="1828098" indent="0" algn="ctr">
              <a:buNone/>
              <a:defRPr sz="2131"/>
            </a:lvl4pPr>
            <a:lvl5pPr marL="2437465" indent="0" algn="ctr">
              <a:buNone/>
              <a:defRPr sz="2131"/>
            </a:lvl5pPr>
            <a:lvl6pPr marL="3046831" indent="0" algn="ctr">
              <a:buNone/>
              <a:defRPr sz="2131"/>
            </a:lvl6pPr>
            <a:lvl7pPr marL="3656198" indent="0" algn="ctr">
              <a:buNone/>
              <a:defRPr sz="2131"/>
            </a:lvl7pPr>
            <a:lvl8pPr marL="4265564" indent="0" algn="ctr">
              <a:buNone/>
              <a:defRPr sz="2131"/>
            </a:lvl8pPr>
            <a:lvl9pPr marL="4874931" indent="0" algn="ctr">
              <a:buNone/>
              <a:defRPr sz="2131"/>
            </a:lvl9pPr>
          </a:lstStyle>
          <a:p>
            <a:r>
              <a:rPr lang="nb-NO"/>
              <a:t>Klikk for å redigere undertittelstil i malen</a:t>
            </a:r>
            <a:endParaRPr lang="en-US" dirty="0"/>
          </a:p>
        </p:txBody>
      </p:sp>
      <p:sp>
        <p:nvSpPr>
          <p:cNvPr id="4" name="Date Placeholder 3"/>
          <p:cNvSpPr>
            <a:spLocks noGrp="1"/>
          </p:cNvSpPr>
          <p:nvPr>
            <p:ph type="dt" sz="half" idx="10"/>
          </p:nvPr>
        </p:nvSpPr>
        <p:spPr>
          <a:xfrm>
            <a:off x="1344168" y="4939045"/>
            <a:ext cx="2743200" cy="246145"/>
          </a:xfrm>
        </p:spPr>
        <p:txBody>
          <a:bodyPr lIns="0" tIns="0" rIns="0" bIns="0">
            <a:spAutoFit/>
          </a:bodyPr>
          <a:lstStyle>
            <a:lvl1pPr>
              <a:defRPr>
                <a:solidFill>
                  <a:schemeClr val="dk2"/>
                </a:solidFill>
              </a:defRPr>
            </a:lvl1pPr>
          </a:lstStyle>
          <a:p>
            <a:endParaRPr lang="nb-NO" dirty="0"/>
          </a:p>
        </p:txBody>
      </p:sp>
      <p:pic>
        <p:nvPicPr>
          <p:cNvPr id="6" name="Bilde 5"/>
          <p:cNvPicPr>
            <a:picLocks noChangeAspect="1"/>
          </p:cNvPicPr>
          <p:nvPr userDrawn="1"/>
        </p:nvPicPr>
        <p:blipFill>
          <a:blip r:embed="rId2"/>
          <a:stretch>
            <a:fillRect/>
          </a:stretch>
        </p:blipFill>
        <p:spPr>
          <a:xfrm>
            <a:off x="9409177" y="671876"/>
            <a:ext cx="1727204" cy="1101007"/>
          </a:xfrm>
          <a:prstGeom prst="rect">
            <a:avLst/>
          </a:prstGeom>
        </p:spPr>
      </p:pic>
    </p:spTree>
    <p:extLst>
      <p:ext uri="{BB962C8B-B14F-4D97-AF65-F5344CB8AC3E}">
        <p14:creationId xmlns:p14="http://schemas.microsoft.com/office/powerpoint/2010/main" val="2874276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apittelside #1">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sp>
        <p:nvSpPr>
          <p:cNvPr id="2" name="Title 1"/>
          <p:cNvSpPr>
            <a:spLocks noGrp="1"/>
          </p:cNvSpPr>
          <p:nvPr>
            <p:ph type="title"/>
          </p:nvPr>
        </p:nvSpPr>
        <p:spPr>
          <a:xfrm>
            <a:off x="831851" y="1378810"/>
            <a:ext cx="8782412" cy="846385"/>
          </a:xfrm>
        </p:spPr>
        <p:txBody>
          <a:bodyPr anchor="t">
            <a:noAutofit/>
          </a:bodyPr>
          <a:lstStyle>
            <a:lvl1pPr>
              <a:lnSpc>
                <a:spcPts val="3299"/>
              </a:lnSpc>
              <a:defRPr sz="2999" b="0">
                <a:solidFill>
                  <a:schemeClr val="bg1"/>
                </a:solidFill>
              </a:defRPr>
            </a:lvl1pPr>
          </a:lstStyle>
          <a:p>
            <a:r>
              <a:rPr lang="nb-NO"/>
              <a:t>Klikk for å redigere tittelstil</a:t>
            </a:r>
            <a:endParaRPr lang="en-US"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2003" y="520508"/>
            <a:ext cx="664196" cy="498148"/>
          </a:xfrm>
          <a:prstGeom prst="rect">
            <a:avLst/>
          </a:prstGeom>
        </p:spPr>
      </p:pic>
    </p:spTree>
    <p:extLst>
      <p:ext uri="{BB962C8B-B14F-4D97-AF65-F5344CB8AC3E}">
        <p14:creationId xmlns:p14="http://schemas.microsoft.com/office/powerpoint/2010/main" val="2467799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apittelside #2">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sp>
        <p:nvSpPr>
          <p:cNvPr id="2" name="Title 1"/>
          <p:cNvSpPr>
            <a:spLocks noGrp="1"/>
          </p:cNvSpPr>
          <p:nvPr>
            <p:ph type="title"/>
          </p:nvPr>
        </p:nvSpPr>
        <p:spPr>
          <a:xfrm>
            <a:off x="831851" y="1378810"/>
            <a:ext cx="8782412" cy="846385"/>
          </a:xfrm>
        </p:spPr>
        <p:txBody>
          <a:bodyPr anchor="t">
            <a:noAutofit/>
          </a:bodyPr>
          <a:lstStyle>
            <a:lvl1pPr>
              <a:lnSpc>
                <a:spcPts val="3299"/>
              </a:lnSpc>
              <a:defRPr sz="2999" b="0">
                <a:solidFill>
                  <a:schemeClr val="bg1"/>
                </a:solidFill>
              </a:defRPr>
            </a:lvl1pPr>
          </a:lstStyle>
          <a:p>
            <a:r>
              <a:rPr lang="nb-NO"/>
              <a:t>Klikk for å redigere tittelstil</a:t>
            </a:r>
            <a:endParaRPr lang="en-US"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2003" y="520508"/>
            <a:ext cx="664196" cy="498148"/>
          </a:xfrm>
          <a:prstGeom prst="rect">
            <a:avLst/>
          </a:prstGeom>
        </p:spPr>
      </p:pic>
    </p:spTree>
    <p:extLst>
      <p:ext uri="{BB962C8B-B14F-4D97-AF65-F5344CB8AC3E}">
        <p14:creationId xmlns:p14="http://schemas.microsoft.com/office/powerpoint/2010/main" val="1976514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auseslide">
    <p:spTree>
      <p:nvGrpSpPr>
        <p:cNvPr id="1" name=""/>
        <p:cNvGrpSpPr/>
        <p:nvPr/>
      </p:nvGrpSpPr>
      <p:grpSpPr>
        <a:xfrm>
          <a:off x="0" y="0"/>
          <a:ext cx="0" cy="0"/>
          <a:chOff x="0" y="0"/>
          <a:chExt cx="0" cy="0"/>
        </a:xfrm>
      </p:grpSpPr>
      <p:sp>
        <p:nvSpPr>
          <p:cNvPr id="6" name="Rektangel 5"/>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4933" y="3060701"/>
            <a:ext cx="959104" cy="719329"/>
          </a:xfrm>
          <a:prstGeom prst="rect">
            <a:avLst/>
          </a:prstGeom>
        </p:spPr>
      </p:pic>
      <p:sp>
        <p:nvSpPr>
          <p:cNvPr id="7" name="Rettvinklet trekant 6"/>
          <p:cNvSpPr/>
          <p:nvPr userDrawn="1"/>
        </p:nvSpPr>
        <p:spPr>
          <a:xfrm rot="16200000">
            <a:off x="4366415" y="-967588"/>
            <a:ext cx="4899355" cy="1075182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spTree>
    <p:extLst>
      <p:ext uri="{BB962C8B-B14F-4D97-AF65-F5344CB8AC3E}">
        <p14:creationId xmlns:p14="http://schemas.microsoft.com/office/powerpoint/2010/main" val="4269369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sp>
        <p:nvSpPr>
          <p:cNvPr id="6" name="Rektangel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sp>
        <p:nvSpPr>
          <p:cNvPr id="5" name="Rettvinklet trekant 4"/>
          <p:cNvSpPr/>
          <p:nvPr userDrawn="1"/>
        </p:nvSpPr>
        <p:spPr>
          <a:xfrm rot="16200000">
            <a:off x="7195165" y="1861167"/>
            <a:ext cx="3019920" cy="697374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99" dirty="0"/>
          </a:p>
        </p:txBody>
      </p:sp>
      <p:sp>
        <p:nvSpPr>
          <p:cNvPr id="8" name="Title 1"/>
          <p:cNvSpPr>
            <a:spLocks noGrp="1"/>
          </p:cNvSpPr>
          <p:nvPr>
            <p:ph type="title"/>
          </p:nvPr>
        </p:nvSpPr>
        <p:spPr>
          <a:xfrm>
            <a:off x="1704795" y="2992028"/>
            <a:ext cx="8782412" cy="769441"/>
          </a:xfrm>
        </p:spPr>
        <p:txBody>
          <a:bodyPr anchor="ctr">
            <a:noAutofit/>
          </a:bodyPr>
          <a:lstStyle>
            <a:lvl1pPr algn="ctr">
              <a:lnSpc>
                <a:spcPct val="100000"/>
              </a:lnSpc>
              <a:defRPr sz="4998" b="0">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2343799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5" name="Slide Number Placeholder 4"/>
          <p:cNvSpPr>
            <a:spLocks noGrp="1"/>
          </p:cNvSpPr>
          <p:nvPr>
            <p:ph type="sldNum" sz="quarter" idx="12"/>
          </p:nvPr>
        </p:nvSpPr>
        <p:spPr/>
        <p:txBody>
          <a:bodyPr/>
          <a:lstStyle/>
          <a:p>
            <a:r>
              <a:rPr lang="nb-NO" dirty="0"/>
              <a:t>Side </a:t>
            </a:r>
            <a:fld id="{F2A7AE3A-B4F1-4415-AE3C-333381EBD701}" type="slidenum">
              <a:rPr lang="nb-NO" smtClean="0"/>
              <a:pPr/>
              <a:t>‹#›</a:t>
            </a:fld>
            <a:endParaRPr lang="nb-NO" dirty="0"/>
          </a:p>
        </p:txBody>
      </p:sp>
    </p:spTree>
    <p:extLst>
      <p:ext uri="{BB962C8B-B14F-4D97-AF65-F5344CB8AC3E}">
        <p14:creationId xmlns:p14="http://schemas.microsoft.com/office/powerpoint/2010/main" val="3920499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nb-NO" dirty="0"/>
              <a:t>Side </a:t>
            </a:r>
            <a:fld id="{F2A7AE3A-B4F1-4415-AE3C-333381EBD701}" type="slidenum">
              <a:rPr lang="nb-NO" smtClean="0"/>
              <a:pPr/>
              <a:t>‹#›</a:t>
            </a:fld>
            <a:endParaRPr lang="nb-NO" dirty="0"/>
          </a:p>
        </p:txBody>
      </p:sp>
    </p:spTree>
    <p:extLst>
      <p:ext uri="{BB962C8B-B14F-4D97-AF65-F5344CB8AC3E}">
        <p14:creationId xmlns:p14="http://schemas.microsoft.com/office/powerpoint/2010/main" val="754916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2" name="Title 1"/>
          <p:cNvSpPr>
            <a:spLocks noGrp="1"/>
          </p:cNvSpPr>
          <p:nvPr>
            <p:ph type="ctrTitle"/>
          </p:nvPr>
        </p:nvSpPr>
        <p:spPr>
          <a:xfrm>
            <a:off x="914401" y="2191636"/>
            <a:ext cx="9547497" cy="2000548"/>
          </a:xfrm>
        </p:spPr>
        <p:txBody>
          <a:bodyPr wrap="square" anchor="t">
            <a:noAutofit/>
          </a:bodyPr>
          <a:lstStyle>
            <a:lvl1pPr algn="l">
              <a:lnSpc>
                <a:spcPts val="5200"/>
              </a:lnSpc>
              <a:defRPr sz="5000" b="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914401" y="4608821"/>
            <a:ext cx="8530167" cy="179536"/>
          </a:xfrm>
        </p:spPr>
        <p:txBody>
          <a:bodyPr wrap="square" lIns="0" tIns="0" rIns="0" bIns="0">
            <a:spAutoFit/>
          </a:bodyPr>
          <a:lstStyle>
            <a:lvl1pPr marL="0" indent="0" algn="l">
              <a:lnSpc>
                <a:spcPts val="1400"/>
              </a:lnSpc>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914400" y="4779648"/>
            <a:ext cx="2743200" cy="184666"/>
          </a:xfrm>
        </p:spPr>
        <p:txBody>
          <a:bodyPr lIns="0" tIns="0" rIns="0" bIns="0">
            <a:spAutoFit/>
          </a:bodyPr>
          <a:lstStyle>
            <a:lvl1pPr>
              <a:defRPr>
                <a:solidFill>
                  <a:schemeClr val="bg1"/>
                </a:solidFill>
              </a:defRPr>
            </a:lvl1pPr>
          </a:lstStyle>
          <a:p>
            <a:endParaRPr lang="nb-NO" dirty="0"/>
          </a:p>
        </p:txBody>
      </p:sp>
      <p:sp>
        <p:nvSpPr>
          <p:cNvPr id="10" name="Rettvinklet trekant 9"/>
          <p:cNvSpPr/>
          <p:nvPr userDrawn="1"/>
        </p:nvSpPr>
        <p:spPr>
          <a:xfrm rot="16200000">
            <a:off x="7195165" y="1861166"/>
            <a:ext cx="3019920" cy="697374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2472" y="0"/>
            <a:ext cx="3779528" cy="2167132"/>
          </a:xfrm>
          <a:prstGeom prst="rect">
            <a:avLst/>
          </a:prstGeom>
        </p:spPr>
      </p:pic>
    </p:spTree>
    <p:extLst>
      <p:ext uri="{BB962C8B-B14F-4D97-AF65-F5344CB8AC3E}">
        <p14:creationId xmlns:p14="http://schemas.microsoft.com/office/powerpoint/2010/main" val="2014659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tellysbilde #2">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2" name="Title 1"/>
          <p:cNvSpPr>
            <a:spLocks noGrp="1"/>
          </p:cNvSpPr>
          <p:nvPr>
            <p:ph type="ctrTitle"/>
          </p:nvPr>
        </p:nvSpPr>
        <p:spPr>
          <a:xfrm>
            <a:off x="914401" y="2191636"/>
            <a:ext cx="9547497" cy="2000548"/>
          </a:xfrm>
        </p:spPr>
        <p:txBody>
          <a:bodyPr wrap="square" anchor="t">
            <a:noAutofit/>
          </a:bodyPr>
          <a:lstStyle>
            <a:lvl1pPr algn="l">
              <a:lnSpc>
                <a:spcPts val="5200"/>
              </a:lnSpc>
              <a:defRPr sz="5000" b="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914401" y="4608821"/>
            <a:ext cx="8530167" cy="179536"/>
          </a:xfrm>
        </p:spPr>
        <p:txBody>
          <a:bodyPr wrap="square" lIns="0" tIns="0" rIns="0" bIns="0">
            <a:spAutoFit/>
          </a:bodyPr>
          <a:lstStyle>
            <a:lvl1pPr marL="0" indent="0" algn="l">
              <a:lnSpc>
                <a:spcPts val="1400"/>
              </a:lnSpc>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914400" y="4779648"/>
            <a:ext cx="2743200" cy="184666"/>
          </a:xfrm>
        </p:spPr>
        <p:txBody>
          <a:bodyPr lIns="0" tIns="0" rIns="0" bIns="0">
            <a:spAutoFit/>
          </a:bodyPr>
          <a:lstStyle>
            <a:lvl1pPr>
              <a:defRPr>
                <a:solidFill>
                  <a:schemeClr val="bg1"/>
                </a:solidFill>
              </a:defRPr>
            </a:lvl1pPr>
          </a:lstStyle>
          <a:p>
            <a:endParaRPr lang="nb-NO" dirty="0"/>
          </a:p>
        </p:txBody>
      </p:sp>
      <p:sp>
        <p:nvSpPr>
          <p:cNvPr id="10" name="Rettvinklet trekant 9"/>
          <p:cNvSpPr/>
          <p:nvPr userDrawn="1"/>
        </p:nvSpPr>
        <p:spPr>
          <a:xfrm rot="16200000">
            <a:off x="7195165" y="1861166"/>
            <a:ext cx="3019920" cy="6973748"/>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2472" y="0"/>
            <a:ext cx="3779528" cy="2167132"/>
          </a:xfrm>
          <a:prstGeom prst="rect">
            <a:avLst/>
          </a:prstGeom>
        </p:spPr>
      </p:pic>
    </p:spTree>
    <p:extLst>
      <p:ext uri="{BB962C8B-B14F-4D97-AF65-F5344CB8AC3E}">
        <p14:creationId xmlns:p14="http://schemas.microsoft.com/office/powerpoint/2010/main" val="230168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4" y="1511923"/>
            <a:ext cx="9539817" cy="564257"/>
          </a:xfrm>
        </p:spPr>
        <p:txBody>
          <a:bodyPr>
            <a:noAutofit/>
          </a:bodyPr>
          <a:lstStyle>
            <a:lvl1pPr marL="0" indent="0">
              <a:lnSpc>
                <a:spcPts val="2200"/>
              </a:lnSpc>
              <a:spcBef>
                <a:spcPts val="0"/>
              </a:spcBef>
              <a:buNone/>
              <a:defRPr sz="1800" b="1">
                <a:latin typeface="+mj-lt"/>
              </a:defRPr>
            </a:lvl1pPr>
          </a:lstStyle>
          <a:p>
            <a:pPr lvl="0"/>
            <a:r>
              <a:rPr lang="nb-NO" dirty="0"/>
              <a:t>Mellomtittel</a:t>
            </a:r>
          </a:p>
        </p:txBody>
      </p:sp>
      <p:sp>
        <p:nvSpPr>
          <p:cNvPr id="7"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2914241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tel og innhold med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258" y="2281646"/>
            <a:ext cx="9540193" cy="23663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4" y="1511923"/>
            <a:ext cx="9539817" cy="564257"/>
          </a:xfrm>
        </p:spPr>
        <p:txBody>
          <a:bodyPr>
            <a:noAutofit/>
          </a:bodyPr>
          <a:lstStyle>
            <a:lvl1pPr marL="0" indent="0">
              <a:lnSpc>
                <a:spcPts val="2200"/>
              </a:lnSpc>
              <a:spcBef>
                <a:spcPts val="0"/>
              </a:spcBef>
              <a:buNone/>
              <a:defRPr sz="1800" b="1">
                <a:latin typeface="+mj-lt"/>
              </a:defRPr>
            </a:lvl1pPr>
          </a:lstStyle>
          <a:p>
            <a:pPr lvl="0"/>
            <a:r>
              <a:rPr lang="nb-NO" dirty="0"/>
              <a:t>Mellomtittel</a:t>
            </a:r>
          </a:p>
        </p:txBody>
      </p:sp>
      <p:sp>
        <p:nvSpPr>
          <p:cNvPr id="7" name="Plassholder for tekst 10"/>
          <p:cNvSpPr>
            <a:spLocks noGrp="1"/>
          </p:cNvSpPr>
          <p:nvPr>
            <p:ph type="body" sz="quarter" idx="15" hasCustomPrompt="1"/>
          </p:nvPr>
        </p:nvSpPr>
        <p:spPr>
          <a:xfrm>
            <a:off x="1172634" y="4827413"/>
            <a:ext cx="9539817" cy="139205"/>
          </a:xfrm>
        </p:spPr>
        <p:txBody>
          <a:bodyPr wrap="square">
            <a:spAutoFit/>
          </a:bodyPr>
          <a:lstStyle>
            <a:lvl1pPr marL="0" indent="0">
              <a:lnSpc>
                <a:spcPts val="1200"/>
              </a:lnSpc>
              <a:spcBef>
                <a:spcPts val="0"/>
              </a:spcBef>
              <a:buNone/>
              <a:defRPr sz="800" b="1"/>
            </a:lvl1pPr>
          </a:lstStyle>
          <a:p>
            <a:pPr lvl="0"/>
            <a:r>
              <a:rPr lang="nb-NO" dirty="0" err="1"/>
              <a:t>Footerheading</a:t>
            </a:r>
            <a:endParaRPr lang="nb-NO" dirty="0"/>
          </a:p>
        </p:txBody>
      </p:sp>
      <p:sp>
        <p:nvSpPr>
          <p:cNvPr id="9" name="Plassholder for tekst 10"/>
          <p:cNvSpPr>
            <a:spLocks noGrp="1"/>
          </p:cNvSpPr>
          <p:nvPr>
            <p:ph type="body" sz="quarter" idx="16" hasCustomPrompt="1"/>
          </p:nvPr>
        </p:nvSpPr>
        <p:spPr>
          <a:xfrm>
            <a:off x="1172634" y="4975052"/>
            <a:ext cx="9539817" cy="1201911"/>
          </a:xfrm>
        </p:spPr>
        <p:txBody>
          <a:bodyPr wrap="square">
            <a:noAutofit/>
          </a:bodyPr>
          <a:lstStyle>
            <a:lvl1pPr marL="0" indent="0">
              <a:lnSpc>
                <a:spcPts val="1200"/>
              </a:lnSpc>
              <a:spcBef>
                <a:spcPts val="0"/>
              </a:spcBef>
              <a:buNone/>
              <a:defRPr sz="800" b="0"/>
            </a:lvl1pPr>
          </a:lstStyle>
          <a:p>
            <a:pPr lvl="0"/>
            <a:r>
              <a:rPr lang="nb-NO" dirty="0" err="1"/>
              <a:t>Footer</a:t>
            </a:r>
            <a:endParaRPr lang="nb-NO" dirty="0"/>
          </a:p>
        </p:txBody>
      </p:sp>
      <p:sp>
        <p:nvSpPr>
          <p:cNvPr id="10"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186361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6147" y="1679690"/>
            <a:ext cx="9543591" cy="719868"/>
          </a:xfrm>
        </p:spPr>
        <p:txBody>
          <a:bodyPr>
            <a:noAutofit/>
          </a:bodyPr>
          <a:lstStyle>
            <a:lvl1pPr marL="0" indent="0">
              <a:lnSpc>
                <a:spcPts val="2932"/>
              </a:lnSpc>
              <a:spcBef>
                <a:spcPts val="0"/>
              </a:spcBef>
              <a:buNone/>
              <a:defRPr sz="2398" b="1">
                <a:latin typeface="+mj-lt"/>
              </a:defRPr>
            </a:lvl1pPr>
          </a:lstStyle>
          <a:p>
            <a:pPr lvl="0"/>
            <a:r>
              <a:rPr lang="nb-NO" dirty="0"/>
              <a:t>Mellomtittel</a:t>
            </a:r>
          </a:p>
        </p:txBody>
      </p:sp>
      <p:sp>
        <p:nvSpPr>
          <p:cNvPr id="10" name="Plassholder for lysbildenummer 9"/>
          <p:cNvSpPr>
            <a:spLocks noGrp="1"/>
          </p:cNvSpPr>
          <p:nvPr>
            <p:ph type="sldNum" sz="quarter" idx="16"/>
          </p:nvPr>
        </p:nvSpPr>
        <p:spPr/>
        <p:txBody>
          <a:body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34687747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8" name="Content Placeholder 2"/>
          <p:cNvSpPr>
            <a:spLocks noGrp="1"/>
          </p:cNvSpPr>
          <p:nvPr>
            <p:ph idx="1"/>
          </p:nvPr>
        </p:nvSpPr>
        <p:spPr>
          <a:xfrm>
            <a:off x="1172633" y="2281646"/>
            <a:ext cx="4440555" cy="38953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Plassholder for tekst 7"/>
          <p:cNvSpPr>
            <a:spLocks noGrp="1"/>
          </p:cNvSpPr>
          <p:nvPr>
            <p:ph type="body" sz="quarter" idx="13" hasCustomPrompt="1"/>
          </p:nvPr>
        </p:nvSpPr>
        <p:spPr>
          <a:xfrm>
            <a:off x="1172633" y="1511923"/>
            <a:ext cx="4440555" cy="564257"/>
          </a:xfrm>
        </p:spPr>
        <p:txBody>
          <a:bodyPr>
            <a:noAutofit/>
          </a:bodyPr>
          <a:lstStyle>
            <a:lvl1pPr marL="0" indent="0">
              <a:lnSpc>
                <a:spcPts val="2200"/>
              </a:lnSpc>
              <a:spcBef>
                <a:spcPts val="0"/>
              </a:spcBef>
              <a:buNone/>
              <a:defRPr sz="1800" b="1">
                <a:latin typeface="+mj-lt"/>
              </a:defRPr>
            </a:lvl1pPr>
          </a:lstStyle>
          <a:p>
            <a:pPr lvl="0"/>
            <a:r>
              <a:rPr lang="nb-NO" dirty="0"/>
              <a:t>Mellomtittel</a:t>
            </a:r>
          </a:p>
        </p:txBody>
      </p:sp>
      <p:sp>
        <p:nvSpPr>
          <p:cNvPr id="10" name="Content Placeholder 2"/>
          <p:cNvSpPr>
            <a:spLocks noGrp="1"/>
          </p:cNvSpPr>
          <p:nvPr>
            <p:ph idx="14"/>
          </p:nvPr>
        </p:nvSpPr>
        <p:spPr>
          <a:xfrm>
            <a:off x="6509239" y="2281646"/>
            <a:ext cx="4440931" cy="38953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Plassholder for tekst 7"/>
          <p:cNvSpPr>
            <a:spLocks noGrp="1"/>
          </p:cNvSpPr>
          <p:nvPr>
            <p:ph type="body" sz="quarter" idx="15" hasCustomPrompt="1"/>
          </p:nvPr>
        </p:nvSpPr>
        <p:spPr>
          <a:xfrm>
            <a:off x="6509239" y="1511923"/>
            <a:ext cx="4440756" cy="564257"/>
          </a:xfrm>
        </p:spPr>
        <p:txBody>
          <a:bodyPr>
            <a:noAutofit/>
          </a:bodyPr>
          <a:lstStyle>
            <a:lvl1pPr marL="0" indent="0">
              <a:lnSpc>
                <a:spcPts val="2200"/>
              </a:lnSpc>
              <a:spcBef>
                <a:spcPts val="0"/>
              </a:spcBef>
              <a:buNone/>
              <a:defRPr sz="1800" b="1">
                <a:latin typeface="+mj-lt"/>
              </a:defRPr>
            </a:lvl1pPr>
          </a:lstStyle>
          <a:p>
            <a:pPr lvl="0"/>
            <a:r>
              <a:rPr lang="nb-NO" dirty="0"/>
              <a:t>Mellomtittel</a:t>
            </a:r>
          </a:p>
        </p:txBody>
      </p:sp>
      <p:sp>
        <p:nvSpPr>
          <p:cNvPr id="12"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2915710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tel, innhold og gra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4" y="2281646"/>
            <a:ext cx="4588087" cy="38953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4" y="1511923"/>
            <a:ext cx="4588087" cy="564257"/>
          </a:xfrm>
        </p:spPr>
        <p:txBody>
          <a:bodyPr>
            <a:noAutofit/>
          </a:bodyPr>
          <a:lstStyle>
            <a:lvl1pPr marL="0" indent="0">
              <a:lnSpc>
                <a:spcPts val="2200"/>
              </a:lnSpc>
              <a:spcBef>
                <a:spcPts val="0"/>
              </a:spcBef>
              <a:buNone/>
              <a:defRPr sz="1800" b="1">
                <a:latin typeface="+mj-lt"/>
              </a:defRPr>
            </a:lvl1pPr>
          </a:lstStyle>
          <a:p>
            <a:pPr lvl="0"/>
            <a:r>
              <a:rPr lang="nb-NO" dirty="0"/>
              <a:t>Mellomtittel</a:t>
            </a:r>
          </a:p>
        </p:txBody>
      </p:sp>
      <p:sp>
        <p:nvSpPr>
          <p:cNvPr id="9" name="Plassholder for diagram 6"/>
          <p:cNvSpPr>
            <a:spLocks noGrp="1"/>
          </p:cNvSpPr>
          <p:nvPr>
            <p:ph type="chart" sz="quarter" idx="15"/>
          </p:nvPr>
        </p:nvSpPr>
        <p:spPr>
          <a:xfrm>
            <a:off x="6226380" y="1573397"/>
            <a:ext cx="5064632" cy="3776872"/>
          </a:xfrm>
          <a:noFill/>
        </p:spPr>
        <p:txBody>
          <a:bodyPr/>
          <a:lstStyle/>
          <a:p>
            <a:r>
              <a:rPr lang="nb-NO"/>
              <a:t>Klikk ikonet for å legge til et diagram</a:t>
            </a:r>
          </a:p>
        </p:txBody>
      </p:sp>
      <p:sp>
        <p:nvSpPr>
          <p:cNvPr id="7"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3919303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tel, innhold og graf">
    <p:spTree>
      <p:nvGrpSpPr>
        <p:cNvPr id="1" name=""/>
        <p:cNvGrpSpPr/>
        <p:nvPr/>
      </p:nvGrpSpPr>
      <p:grpSpPr>
        <a:xfrm>
          <a:off x="0" y="0"/>
          <a:ext cx="0" cy="0"/>
          <a:chOff x="0" y="0"/>
          <a:chExt cx="0" cy="0"/>
        </a:xfrm>
      </p:grpSpPr>
      <p:sp>
        <p:nvSpPr>
          <p:cNvPr id="9" name="Rektangel 8"/>
          <p:cNvSpPr/>
          <p:nvPr userDrawn="1"/>
        </p:nvSpPr>
        <p:spPr>
          <a:xfrm>
            <a:off x="6226379" y="1573397"/>
            <a:ext cx="5064632" cy="37768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4" y="2281646"/>
            <a:ext cx="4588087" cy="38953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4" y="1511923"/>
            <a:ext cx="4588087" cy="564257"/>
          </a:xfrm>
        </p:spPr>
        <p:txBody>
          <a:bodyPr>
            <a:noAutofit/>
          </a:bodyPr>
          <a:lstStyle>
            <a:lvl1pPr marL="0" indent="0">
              <a:lnSpc>
                <a:spcPts val="2200"/>
              </a:lnSpc>
              <a:spcBef>
                <a:spcPts val="0"/>
              </a:spcBef>
              <a:buNone/>
              <a:defRPr sz="1800" b="1">
                <a:latin typeface="+mj-lt"/>
              </a:defRPr>
            </a:lvl1pPr>
          </a:lstStyle>
          <a:p>
            <a:pPr lvl="0"/>
            <a:r>
              <a:rPr lang="nb-NO" dirty="0"/>
              <a:t>Mellomtittel</a:t>
            </a:r>
          </a:p>
        </p:txBody>
      </p:sp>
      <p:sp>
        <p:nvSpPr>
          <p:cNvPr id="7" name="Plassholder for diagram 6"/>
          <p:cNvSpPr>
            <a:spLocks noGrp="1"/>
          </p:cNvSpPr>
          <p:nvPr>
            <p:ph type="chart" sz="quarter" idx="14"/>
          </p:nvPr>
        </p:nvSpPr>
        <p:spPr>
          <a:xfrm>
            <a:off x="6226380" y="1573397"/>
            <a:ext cx="5064632" cy="3776872"/>
          </a:xfrm>
          <a:noFill/>
        </p:spPr>
        <p:txBody>
          <a:bodyPr/>
          <a:lstStyle/>
          <a:p>
            <a:r>
              <a:rPr lang="nb-NO"/>
              <a:t>Klikk ikonet for å legge til et diagram</a:t>
            </a:r>
          </a:p>
        </p:txBody>
      </p:sp>
      <p:sp>
        <p:nvSpPr>
          <p:cNvPr id="10"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15396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3" y="2281646"/>
            <a:ext cx="4440555" cy="38953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3" y="1511923"/>
            <a:ext cx="4440555" cy="564257"/>
          </a:xfrm>
        </p:spPr>
        <p:txBody>
          <a:bodyPr>
            <a:noAutofit/>
          </a:bodyPr>
          <a:lstStyle>
            <a:lvl1pPr marL="0" indent="0">
              <a:lnSpc>
                <a:spcPts val="2200"/>
              </a:lnSpc>
              <a:spcBef>
                <a:spcPts val="0"/>
              </a:spcBef>
              <a:buNone/>
              <a:defRPr sz="1800" b="1">
                <a:latin typeface="+mj-lt"/>
              </a:defRPr>
            </a:lvl1pPr>
          </a:lstStyle>
          <a:p>
            <a:pPr lvl="0"/>
            <a:r>
              <a:rPr lang="nb-NO" dirty="0"/>
              <a:t>Mellomtittel</a:t>
            </a:r>
          </a:p>
        </p:txBody>
      </p:sp>
      <p:sp>
        <p:nvSpPr>
          <p:cNvPr id="10" name="Plassholder for bilde 3"/>
          <p:cNvSpPr>
            <a:spLocks noGrp="1"/>
          </p:cNvSpPr>
          <p:nvPr>
            <p:ph type="pic" sz="quarter" idx="15"/>
          </p:nvPr>
        </p:nvSpPr>
        <p:spPr>
          <a:xfrm>
            <a:off x="6226380" y="1573397"/>
            <a:ext cx="5064632" cy="3776872"/>
          </a:xfrm>
          <a:prstGeom prst="rect">
            <a:avLst/>
          </a:prstGeom>
          <a:solidFill>
            <a:srgbClr val="E6E6E6"/>
          </a:solidFill>
        </p:spPr>
        <p:txBody>
          <a:bodyPr lIns="0" tIns="0" rIns="0" bIns="0"/>
          <a:lstStyle/>
          <a:p>
            <a:r>
              <a:rPr lang="nb-NO"/>
              <a:t>Klikk ikonet for å legge til et bilde</a:t>
            </a:r>
          </a:p>
        </p:txBody>
      </p:sp>
      <p:sp>
        <p:nvSpPr>
          <p:cNvPr id="7"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718494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10" name="Plassholder for bilde 3"/>
          <p:cNvSpPr>
            <a:spLocks noGrp="1"/>
          </p:cNvSpPr>
          <p:nvPr>
            <p:ph type="pic" sz="quarter" idx="15"/>
          </p:nvPr>
        </p:nvSpPr>
        <p:spPr>
          <a:xfrm>
            <a:off x="888111" y="1573397"/>
            <a:ext cx="10402901" cy="3776872"/>
          </a:xfrm>
          <a:prstGeom prst="rect">
            <a:avLst/>
          </a:prstGeom>
          <a:solidFill>
            <a:srgbClr val="E6E6E6"/>
          </a:solidFill>
        </p:spPr>
        <p:txBody>
          <a:bodyPr lIns="0" tIns="0" rIns="0" bIns="0"/>
          <a:lstStyle/>
          <a:p>
            <a:r>
              <a:rPr lang="nb-NO"/>
              <a:t>Klikk ikonet for å legge til et bilde</a:t>
            </a:r>
          </a:p>
        </p:txBody>
      </p:sp>
      <p:sp>
        <p:nvSpPr>
          <p:cNvPr id="5"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2605305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tel, innhold og graf">
    <p:spTree>
      <p:nvGrpSpPr>
        <p:cNvPr id="1" name=""/>
        <p:cNvGrpSpPr/>
        <p:nvPr/>
      </p:nvGrpSpPr>
      <p:grpSpPr>
        <a:xfrm>
          <a:off x="0" y="0"/>
          <a:ext cx="0" cy="0"/>
          <a:chOff x="0" y="0"/>
          <a:chExt cx="0" cy="0"/>
        </a:xfrm>
      </p:grpSpPr>
      <p:sp>
        <p:nvSpPr>
          <p:cNvPr id="9" name="Rektangel 8"/>
          <p:cNvSpPr/>
          <p:nvPr userDrawn="1"/>
        </p:nvSpPr>
        <p:spPr>
          <a:xfrm>
            <a:off x="888111" y="1573397"/>
            <a:ext cx="10402901" cy="37768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Plassholder for diagram 6"/>
          <p:cNvSpPr>
            <a:spLocks noGrp="1"/>
          </p:cNvSpPr>
          <p:nvPr>
            <p:ph type="chart" sz="quarter" idx="14"/>
          </p:nvPr>
        </p:nvSpPr>
        <p:spPr>
          <a:xfrm>
            <a:off x="6226380" y="1573397"/>
            <a:ext cx="5064632" cy="2885392"/>
          </a:xfrm>
          <a:noFill/>
        </p:spPr>
        <p:txBody>
          <a:bodyPr/>
          <a:lstStyle/>
          <a:p>
            <a:r>
              <a:rPr lang="nb-NO"/>
              <a:t>Klikk ikonet for å legge til et diagram</a:t>
            </a:r>
          </a:p>
        </p:txBody>
      </p:sp>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4" y="2481947"/>
            <a:ext cx="4588087" cy="171558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4" y="1720934"/>
            <a:ext cx="4588087" cy="564257"/>
          </a:xfrm>
        </p:spPr>
        <p:txBody>
          <a:bodyPr>
            <a:noAutofit/>
          </a:bodyPr>
          <a:lstStyle>
            <a:lvl1pPr marL="0" indent="0">
              <a:lnSpc>
                <a:spcPts val="2200"/>
              </a:lnSpc>
              <a:spcBef>
                <a:spcPts val="0"/>
              </a:spcBef>
              <a:buNone/>
              <a:defRPr sz="1800" b="1">
                <a:latin typeface="+mj-lt"/>
              </a:defRPr>
            </a:lvl1pPr>
          </a:lstStyle>
          <a:p>
            <a:pPr lvl="0"/>
            <a:r>
              <a:rPr lang="nb-NO" dirty="0"/>
              <a:t>Mellomtittel</a:t>
            </a:r>
          </a:p>
        </p:txBody>
      </p:sp>
      <p:sp>
        <p:nvSpPr>
          <p:cNvPr id="11" name="Plassholder for tekst 10"/>
          <p:cNvSpPr>
            <a:spLocks noGrp="1"/>
          </p:cNvSpPr>
          <p:nvPr>
            <p:ph type="body" sz="quarter" idx="15" hasCustomPrompt="1"/>
          </p:nvPr>
        </p:nvSpPr>
        <p:spPr>
          <a:xfrm>
            <a:off x="1172634" y="4618401"/>
            <a:ext cx="9755717" cy="139205"/>
          </a:xfrm>
        </p:spPr>
        <p:txBody>
          <a:bodyPr wrap="square">
            <a:spAutoFit/>
          </a:bodyPr>
          <a:lstStyle>
            <a:lvl1pPr marL="0" indent="0">
              <a:lnSpc>
                <a:spcPts val="1200"/>
              </a:lnSpc>
              <a:spcBef>
                <a:spcPts val="0"/>
              </a:spcBef>
              <a:buNone/>
              <a:defRPr sz="800" b="1"/>
            </a:lvl1pPr>
          </a:lstStyle>
          <a:p>
            <a:pPr lvl="0"/>
            <a:r>
              <a:rPr lang="nb-NO" dirty="0" err="1"/>
              <a:t>Footerheading</a:t>
            </a:r>
            <a:endParaRPr lang="nb-NO" dirty="0"/>
          </a:p>
        </p:txBody>
      </p:sp>
      <p:sp>
        <p:nvSpPr>
          <p:cNvPr id="13" name="Plassholder for tekst 10"/>
          <p:cNvSpPr>
            <a:spLocks noGrp="1"/>
          </p:cNvSpPr>
          <p:nvPr>
            <p:ph type="body" sz="quarter" idx="16" hasCustomPrompt="1"/>
          </p:nvPr>
        </p:nvSpPr>
        <p:spPr>
          <a:xfrm>
            <a:off x="1172634" y="4766040"/>
            <a:ext cx="9755717" cy="461665"/>
          </a:xfrm>
        </p:spPr>
        <p:txBody>
          <a:bodyPr wrap="square">
            <a:noAutofit/>
          </a:bodyPr>
          <a:lstStyle>
            <a:lvl1pPr marL="0" indent="0">
              <a:lnSpc>
                <a:spcPts val="1200"/>
              </a:lnSpc>
              <a:spcBef>
                <a:spcPts val="0"/>
              </a:spcBef>
              <a:buNone/>
              <a:defRPr sz="800" b="0"/>
            </a:lvl1pPr>
          </a:lstStyle>
          <a:p>
            <a:pPr lvl="0"/>
            <a:r>
              <a:rPr lang="nb-NO" dirty="0" err="1"/>
              <a:t>Footer</a:t>
            </a:r>
            <a:endParaRPr lang="nb-NO" dirty="0"/>
          </a:p>
        </p:txBody>
      </p:sp>
      <p:sp>
        <p:nvSpPr>
          <p:cNvPr id="10"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31068803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tel, innhold og graf">
    <p:spTree>
      <p:nvGrpSpPr>
        <p:cNvPr id="1" name=""/>
        <p:cNvGrpSpPr/>
        <p:nvPr/>
      </p:nvGrpSpPr>
      <p:grpSpPr>
        <a:xfrm>
          <a:off x="0" y="0"/>
          <a:ext cx="0" cy="0"/>
          <a:chOff x="0" y="0"/>
          <a:chExt cx="0" cy="0"/>
        </a:xfrm>
      </p:grpSpPr>
      <p:sp>
        <p:nvSpPr>
          <p:cNvPr id="9" name="Rektangel 8"/>
          <p:cNvSpPr/>
          <p:nvPr userDrawn="1"/>
        </p:nvSpPr>
        <p:spPr>
          <a:xfrm>
            <a:off x="888111" y="1573397"/>
            <a:ext cx="10402901" cy="37768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Plassholder for diagram 6"/>
          <p:cNvSpPr>
            <a:spLocks noGrp="1"/>
          </p:cNvSpPr>
          <p:nvPr>
            <p:ph type="chart" sz="quarter" idx="14"/>
          </p:nvPr>
        </p:nvSpPr>
        <p:spPr>
          <a:xfrm>
            <a:off x="6226380" y="2019137"/>
            <a:ext cx="5064632" cy="2885392"/>
          </a:xfrm>
          <a:noFill/>
        </p:spPr>
        <p:txBody>
          <a:bodyPr/>
          <a:lstStyle/>
          <a:p>
            <a:r>
              <a:rPr lang="nb-NO"/>
              <a:t>Klikk ikonet for å legge til et diagram</a:t>
            </a:r>
          </a:p>
        </p:txBody>
      </p:sp>
      <p:sp>
        <p:nvSpPr>
          <p:cNvPr id="2" name="Title 1"/>
          <p:cNvSpPr>
            <a:spLocks noGrp="1"/>
          </p:cNvSpPr>
          <p:nvPr>
            <p:ph type="title"/>
          </p:nvPr>
        </p:nvSpPr>
        <p:spPr/>
        <p:txBody>
          <a:bodyPr/>
          <a:lstStyle/>
          <a:p>
            <a:r>
              <a:rPr lang="nb-NO"/>
              <a:t>Klikk for å redigere tittelstil</a:t>
            </a:r>
            <a:endParaRPr lang="en-US" dirty="0"/>
          </a:p>
        </p:txBody>
      </p:sp>
      <p:sp>
        <p:nvSpPr>
          <p:cNvPr id="10" name="Plassholder for diagram 6"/>
          <p:cNvSpPr>
            <a:spLocks noGrp="1"/>
          </p:cNvSpPr>
          <p:nvPr>
            <p:ph type="chart" sz="quarter" idx="15"/>
          </p:nvPr>
        </p:nvSpPr>
        <p:spPr>
          <a:xfrm>
            <a:off x="888111" y="2019137"/>
            <a:ext cx="5064632" cy="2885392"/>
          </a:xfrm>
          <a:noFill/>
        </p:spPr>
        <p:txBody>
          <a:bodyPr/>
          <a:lstStyle/>
          <a:p>
            <a:r>
              <a:rPr lang="nb-NO"/>
              <a:t>Klikk ikonet for å legge til et diagram</a:t>
            </a:r>
          </a:p>
        </p:txBody>
      </p:sp>
      <p:sp>
        <p:nvSpPr>
          <p:cNvPr id="8"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2761390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eloverskrift ">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2003" y="520508"/>
            <a:ext cx="664196" cy="498147"/>
          </a:xfrm>
          <a:prstGeom prst="rect">
            <a:avLst/>
          </a:prstGeom>
        </p:spPr>
      </p:pic>
      <p:sp>
        <p:nvSpPr>
          <p:cNvPr id="2" name="Title 1"/>
          <p:cNvSpPr>
            <a:spLocks noGrp="1"/>
          </p:cNvSpPr>
          <p:nvPr>
            <p:ph type="title"/>
          </p:nvPr>
        </p:nvSpPr>
        <p:spPr>
          <a:xfrm>
            <a:off x="831851" y="2174673"/>
            <a:ext cx="8782412" cy="1692771"/>
          </a:xfrm>
        </p:spPr>
        <p:txBody>
          <a:bodyPr anchor="t">
            <a:noAutofit/>
          </a:bodyPr>
          <a:lstStyle>
            <a:lvl1pPr>
              <a:lnSpc>
                <a:spcPts val="4400"/>
              </a:lnSpc>
              <a:defRPr sz="4000" b="0">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29278592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2" name="Title 1"/>
          <p:cNvSpPr>
            <a:spLocks noGrp="1"/>
          </p:cNvSpPr>
          <p:nvPr>
            <p:ph type="title"/>
          </p:nvPr>
        </p:nvSpPr>
        <p:spPr>
          <a:xfrm>
            <a:off x="831851" y="2175223"/>
            <a:ext cx="8782412" cy="1692771"/>
          </a:xfrm>
        </p:spPr>
        <p:txBody>
          <a:bodyPr anchor="t">
            <a:noAutofit/>
          </a:bodyPr>
          <a:lstStyle>
            <a:lvl1pPr>
              <a:lnSpc>
                <a:spcPts val="4400"/>
              </a:lnSpc>
              <a:defRPr sz="4000" b="0">
                <a:solidFill>
                  <a:schemeClr val="bg1"/>
                </a:solidFill>
              </a:defRPr>
            </a:lvl1pPr>
          </a:lstStyle>
          <a:p>
            <a:r>
              <a:rPr lang="nb-NO"/>
              <a:t>Klikk for å redigere tittelstil</a:t>
            </a:r>
            <a:endParaRPr lang="en-US"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2003" y="520508"/>
            <a:ext cx="664196" cy="498147"/>
          </a:xfrm>
          <a:prstGeom prst="rect">
            <a:avLst/>
          </a:prstGeom>
        </p:spPr>
      </p:pic>
    </p:spTree>
    <p:extLst>
      <p:ext uri="{BB962C8B-B14F-4D97-AF65-F5344CB8AC3E}">
        <p14:creationId xmlns:p14="http://schemas.microsoft.com/office/powerpoint/2010/main" val="69956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Kapittelside #1">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2" name="Title 1"/>
          <p:cNvSpPr>
            <a:spLocks noGrp="1"/>
          </p:cNvSpPr>
          <p:nvPr>
            <p:ph type="title"/>
          </p:nvPr>
        </p:nvSpPr>
        <p:spPr>
          <a:xfrm>
            <a:off x="831851" y="1378809"/>
            <a:ext cx="8782412" cy="846386"/>
          </a:xfrm>
        </p:spPr>
        <p:txBody>
          <a:bodyPr anchor="t">
            <a:noAutofit/>
          </a:bodyPr>
          <a:lstStyle>
            <a:lvl1pPr>
              <a:lnSpc>
                <a:spcPts val="3300"/>
              </a:lnSpc>
              <a:defRPr sz="3000" b="0">
                <a:solidFill>
                  <a:schemeClr val="bg1"/>
                </a:solidFill>
              </a:defRPr>
            </a:lvl1pPr>
          </a:lstStyle>
          <a:p>
            <a:r>
              <a:rPr lang="nb-NO"/>
              <a:t>Klikk for å redigere tittelstil</a:t>
            </a:r>
            <a:endParaRPr lang="en-US"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2003" y="520508"/>
            <a:ext cx="664196" cy="498147"/>
          </a:xfrm>
          <a:prstGeom prst="rect">
            <a:avLst/>
          </a:prstGeom>
        </p:spPr>
      </p:pic>
    </p:spTree>
    <p:extLst>
      <p:ext uri="{BB962C8B-B14F-4D97-AF65-F5344CB8AC3E}">
        <p14:creationId xmlns:p14="http://schemas.microsoft.com/office/powerpoint/2010/main" val="53673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med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262" y="2735498"/>
            <a:ext cx="9540193" cy="206362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8" y="1679690"/>
            <a:ext cx="9539817" cy="719868"/>
          </a:xfrm>
        </p:spPr>
        <p:txBody>
          <a:bodyPr>
            <a:noAutofit/>
          </a:bodyPr>
          <a:lstStyle>
            <a:lvl1pPr marL="0" indent="0">
              <a:lnSpc>
                <a:spcPts val="2931"/>
              </a:lnSpc>
              <a:spcBef>
                <a:spcPts val="0"/>
              </a:spcBef>
              <a:buNone/>
              <a:defRPr sz="2398" b="1">
                <a:latin typeface="+mj-lt"/>
              </a:defRPr>
            </a:lvl1pPr>
          </a:lstStyle>
          <a:p>
            <a:pPr lvl="0"/>
            <a:r>
              <a:rPr lang="nb-NO" dirty="0"/>
              <a:t>Mellomtittel</a:t>
            </a:r>
          </a:p>
        </p:txBody>
      </p:sp>
      <p:sp>
        <p:nvSpPr>
          <p:cNvPr id="7" name="Plassholder for tekst 10"/>
          <p:cNvSpPr>
            <a:spLocks noGrp="1"/>
          </p:cNvSpPr>
          <p:nvPr>
            <p:ph type="body" sz="quarter" idx="15" hasCustomPrompt="1"/>
          </p:nvPr>
        </p:nvSpPr>
        <p:spPr>
          <a:xfrm>
            <a:off x="1172638" y="5159052"/>
            <a:ext cx="9539817" cy="185500"/>
          </a:xfrm>
        </p:spPr>
        <p:txBody>
          <a:bodyPr wrap="square">
            <a:spAutoFit/>
          </a:bodyPr>
          <a:lstStyle>
            <a:lvl1pPr marL="0" indent="0">
              <a:lnSpc>
                <a:spcPts val="1599"/>
              </a:lnSpc>
              <a:spcBef>
                <a:spcPts val="0"/>
              </a:spcBef>
              <a:buNone/>
              <a:defRPr sz="1066" b="1"/>
            </a:lvl1pPr>
          </a:lstStyle>
          <a:p>
            <a:pPr lvl="0"/>
            <a:r>
              <a:rPr lang="nb-NO" dirty="0" err="1"/>
              <a:t>Footerheading</a:t>
            </a:r>
            <a:endParaRPr lang="nb-NO" dirty="0"/>
          </a:p>
        </p:txBody>
      </p:sp>
      <p:sp>
        <p:nvSpPr>
          <p:cNvPr id="9" name="Plassholder for tekst 10"/>
          <p:cNvSpPr>
            <a:spLocks noGrp="1"/>
          </p:cNvSpPr>
          <p:nvPr>
            <p:ph type="body" sz="quarter" idx="16" hasCustomPrompt="1"/>
          </p:nvPr>
        </p:nvSpPr>
        <p:spPr>
          <a:xfrm>
            <a:off x="1172638" y="5364173"/>
            <a:ext cx="9539817" cy="719868"/>
          </a:xfrm>
        </p:spPr>
        <p:txBody>
          <a:bodyPr wrap="square">
            <a:noAutofit/>
          </a:bodyPr>
          <a:lstStyle>
            <a:lvl1pPr marL="0" indent="0">
              <a:lnSpc>
                <a:spcPts val="1599"/>
              </a:lnSpc>
              <a:spcBef>
                <a:spcPts val="0"/>
              </a:spcBef>
              <a:buNone/>
              <a:defRPr sz="1066" b="0"/>
            </a:lvl1pPr>
          </a:lstStyle>
          <a:p>
            <a:pPr lvl="0"/>
            <a:r>
              <a:rPr lang="nb-NO" dirty="0" err="1"/>
              <a:t>Footer</a:t>
            </a:r>
            <a:endParaRPr lang="nb-NO" dirty="0"/>
          </a:p>
        </p:txBody>
      </p:sp>
      <p:sp>
        <p:nvSpPr>
          <p:cNvPr id="12" name="Plassholder for lysbildenummer 11"/>
          <p:cNvSpPr>
            <a:spLocks noGrp="1"/>
          </p:cNvSpPr>
          <p:nvPr>
            <p:ph type="sldNum" sz="quarter" idx="19"/>
          </p:nvPr>
        </p:nvSpPr>
        <p:spPr/>
        <p:txBody>
          <a:body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19334687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apittelside #2">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2" name="Title 1"/>
          <p:cNvSpPr>
            <a:spLocks noGrp="1"/>
          </p:cNvSpPr>
          <p:nvPr>
            <p:ph type="title"/>
          </p:nvPr>
        </p:nvSpPr>
        <p:spPr>
          <a:xfrm>
            <a:off x="831851" y="1378809"/>
            <a:ext cx="8782412" cy="846386"/>
          </a:xfrm>
        </p:spPr>
        <p:txBody>
          <a:bodyPr anchor="t">
            <a:noAutofit/>
          </a:bodyPr>
          <a:lstStyle>
            <a:lvl1pPr>
              <a:lnSpc>
                <a:spcPts val="3300"/>
              </a:lnSpc>
              <a:defRPr sz="3000" b="0">
                <a:solidFill>
                  <a:schemeClr val="bg1"/>
                </a:solidFill>
              </a:defRPr>
            </a:lvl1pPr>
          </a:lstStyle>
          <a:p>
            <a:r>
              <a:rPr lang="nb-NO"/>
              <a:t>Klikk for å redigere tittelstil</a:t>
            </a:r>
            <a:endParaRPr lang="en-US" dirty="0"/>
          </a:p>
        </p:txBody>
      </p:sp>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2003" y="520508"/>
            <a:ext cx="664196" cy="498147"/>
          </a:xfrm>
          <a:prstGeom prst="rect">
            <a:avLst/>
          </a:prstGeom>
        </p:spPr>
      </p:pic>
    </p:spTree>
    <p:extLst>
      <p:ext uri="{BB962C8B-B14F-4D97-AF65-F5344CB8AC3E}">
        <p14:creationId xmlns:p14="http://schemas.microsoft.com/office/powerpoint/2010/main" val="4257209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auseslide">
    <p:spTree>
      <p:nvGrpSpPr>
        <p:cNvPr id="1" name=""/>
        <p:cNvGrpSpPr/>
        <p:nvPr/>
      </p:nvGrpSpPr>
      <p:grpSpPr>
        <a:xfrm>
          <a:off x="0" y="0"/>
          <a:ext cx="0" cy="0"/>
          <a:chOff x="0" y="0"/>
          <a:chExt cx="0" cy="0"/>
        </a:xfrm>
      </p:grpSpPr>
      <p:sp>
        <p:nvSpPr>
          <p:cNvPr id="6" name="Rektangel 5"/>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4933" y="3060700"/>
            <a:ext cx="959104" cy="719328"/>
          </a:xfrm>
          <a:prstGeom prst="rect">
            <a:avLst/>
          </a:prstGeom>
        </p:spPr>
      </p:pic>
      <p:sp>
        <p:nvSpPr>
          <p:cNvPr id="7" name="Rettvinklet trekant 6"/>
          <p:cNvSpPr/>
          <p:nvPr userDrawn="1"/>
        </p:nvSpPr>
        <p:spPr>
          <a:xfrm rot="16200000">
            <a:off x="4366413" y="-967589"/>
            <a:ext cx="4899355" cy="1075182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Tree>
    <p:extLst>
      <p:ext uri="{BB962C8B-B14F-4D97-AF65-F5344CB8AC3E}">
        <p14:creationId xmlns:p14="http://schemas.microsoft.com/office/powerpoint/2010/main" val="230439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sp>
        <p:nvSpPr>
          <p:cNvPr id="6" name="Rektangel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5" name="Rettvinklet trekant 4"/>
          <p:cNvSpPr/>
          <p:nvPr userDrawn="1"/>
        </p:nvSpPr>
        <p:spPr>
          <a:xfrm rot="16200000">
            <a:off x="7195165" y="1861166"/>
            <a:ext cx="3019920" cy="697374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8" name="Title 1"/>
          <p:cNvSpPr>
            <a:spLocks noGrp="1"/>
          </p:cNvSpPr>
          <p:nvPr>
            <p:ph type="title"/>
          </p:nvPr>
        </p:nvSpPr>
        <p:spPr>
          <a:xfrm>
            <a:off x="1704795" y="2992026"/>
            <a:ext cx="8782412" cy="769441"/>
          </a:xfrm>
        </p:spPr>
        <p:txBody>
          <a:bodyPr anchor="ctr">
            <a:noAutofit/>
          </a:bodyPr>
          <a:lstStyle>
            <a:lvl1pPr algn="ctr">
              <a:lnSpc>
                <a:spcPct val="100000"/>
              </a:lnSpc>
              <a:defRPr sz="5000" b="0">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2993363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5" name="Slide Number Placeholder 4"/>
          <p:cNvSpPr>
            <a:spLocks noGrp="1"/>
          </p:cNvSpPr>
          <p:nvPr>
            <p:ph type="sldNum" sz="quarter" idx="12"/>
          </p:nvPr>
        </p:nvSpPr>
        <p:spPr/>
        <p:txBody>
          <a:bodyPr/>
          <a:lstStyle/>
          <a:p>
            <a:r>
              <a:rPr lang="nb-NO" dirty="0"/>
              <a:t>Side </a:t>
            </a:r>
            <a:fld id="{F2A7AE3A-B4F1-4415-AE3C-333381EBD701}" type="slidenum">
              <a:rPr lang="nb-NO" smtClean="0"/>
              <a:pPr/>
              <a:t>‹#›</a:t>
            </a:fld>
            <a:endParaRPr lang="nb-NO" dirty="0"/>
          </a:p>
        </p:txBody>
      </p:sp>
    </p:spTree>
    <p:extLst>
      <p:ext uri="{BB962C8B-B14F-4D97-AF65-F5344CB8AC3E}">
        <p14:creationId xmlns:p14="http://schemas.microsoft.com/office/powerpoint/2010/main" val="35590091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nb-NO" dirty="0"/>
              <a:t>Side </a:t>
            </a:r>
            <a:fld id="{F2A7AE3A-B4F1-4415-AE3C-333381EBD701}" type="slidenum">
              <a:rPr lang="nb-NO" smtClean="0"/>
              <a:pPr/>
              <a:t>‹#›</a:t>
            </a:fld>
            <a:endParaRPr lang="nb-NO" dirty="0"/>
          </a:p>
        </p:txBody>
      </p:sp>
    </p:spTree>
    <p:extLst>
      <p:ext uri="{BB962C8B-B14F-4D97-AF65-F5344CB8AC3E}">
        <p14:creationId xmlns:p14="http://schemas.microsoft.com/office/powerpoint/2010/main" val="73803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Content Placeholder 2"/>
          <p:cNvSpPr>
            <a:spLocks noGrp="1"/>
          </p:cNvSpPr>
          <p:nvPr>
            <p:ph idx="1"/>
          </p:nvPr>
        </p:nvSpPr>
        <p:spPr>
          <a:xfrm>
            <a:off x="1172633" y="2735500"/>
            <a:ext cx="4440555" cy="32154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Plassholder for tekst 7"/>
          <p:cNvSpPr>
            <a:spLocks noGrp="1"/>
          </p:cNvSpPr>
          <p:nvPr>
            <p:ph type="body" sz="quarter" idx="13" hasCustomPrompt="1"/>
          </p:nvPr>
        </p:nvSpPr>
        <p:spPr>
          <a:xfrm>
            <a:off x="1172633" y="1679691"/>
            <a:ext cx="4440555" cy="719868"/>
          </a:xfrm>
        </p:spPr>
        <p:txBody>
          <a:bodyPr>
            <a:noAutofit/>
          </a:bodyPr>
          <a:lstStyle>
            <a:lvl1pPr marL="0" indent="0">
              <a:lnSpc>
                <a:spcPts val="2931"/>
              </a:lnSpc>
              <a:spcBef>
                <a:spcPts val="0"/>
              </a:spcBef>
              <a:buNone/>
              <a:defRPr sz="2398" b="1">
                <a:latin typeface="+mj-lt"/>
              </a:defRPr>
            </a:lvl1pPr>
          </a:lstStyle>
          <a:p>
            <a:pPr lvl="0"/>
            <a:r>
              <a:rPr lang="nb-NO" dirty="0"/>
              <a:t>Mellomtittel</a:t>
            </a:r>
          </a:p>
        </p:txBody>
      </p:sp>
      <p:sp>
        <p:nvSpPr>
          <p:cNvPr id="10" name="Content Placeholder 2"/>
          <p:cNvSpPr>
            <a:spLocks noGrp="1"/>
          </p:cNvSpPr>
          <p:nvPr>
            <p:ph idx="14"/>
          </p:nvPr>
        </p:nvSpPr>
        <p:spPr>
          <a:xfrm>
            <a:off x="6528816" y="2735500"/>
            <a:ext cx="4440931" cy="32154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Plassholder for tekst 7"/>
          <p:cNvSpPr>
            <a:spLocks noGrp="1"/>
          </p:cNvSpPr>
          <p:nvPr>
            <p:ph type="body" sz="quarter" idx="15" hasCustomPrompt="1"/>
          </p:nvPr>
        </p:nvSpPr>
        <p:spPr>
          <a:xfrm>
            <a:off x="6528817" y="1679691"/>
            <a:ext cx="4440756" cy="719868"/>
          </a:xfrm>
        </p:spPr>
        <p:txBody>
          <a:bodyPr>
            <a:noAutofit/>
          </a:bodyPr>
          <a:lstStyle>
            <a:lvl1pPr marL="0" indent="0">
              <a:lnSpc>
                <a:spcPts val="2931"/>
              </a:lnSpc>
              <a:spcBef>
                <a:spcPts val="0"/>
              </a:spcBef>
              <a:buNone/>
              <a:defRPr sz="2398" b="1">
                <a:latin typeface="+mj-lt"/>
              </a:defRPr>
            </a:lvl1pPr>
          </a:lstStyle>
          <a:p>
            <a:pPr lvl="0"/>
            <a:r>
              <a:rPr lang="nb-NO" dirty="0"/>
              <a:t>Mellomtittel</a:t>
            </a:r>
          </a:p>
        </p:txBody>
      </p:sp>
      <p:sp>
        <p:nvSpPr>
          <p:cNvPr id="3" name="Tittel 2"/>
          <p:cNvSpPr>
            <a:spLocks noGrp="1"/>
          </p:cNvSpPr>
          <p:nvPr>
            <p:ph type="title"/>
          </p:nvPr>
        </p:nvSpPr>
        <p:spPr/>
        <p:txBody>
          <a:bodyPr/>
          <a:lstStyle/>
          <a:p>
            <a:r>
              <a:rPr lang="nb-NO"/>
              <a:t>Klikk for å redigere tittelstil</a:t>
            </a:r>
            <a:endParaRPr lang="nb-NO" dirty="0"/>
          </a:p>
        </p:txBody>
      </p:sp>
      <p:sp>
        <p:nvSpPr>
          <p:cNvPr id="13" name="Plassholder for lysbildenummer 12"/>
          <p:cNvSpPr>
            <a:spLocks noGrp="1"/>
          </p:cNvSpPr>
          <p:nvPr>
            <p:ph type="sldNum" sz="quarter" idx="18"/>
          </p:nvPr>
        </p:nvSpPr>
        <p:spPr/>
        <p:txBody>
          <a:body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403167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innhold og gra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7" y="2735500"/>
            <a:ext cx="4560571" cy="32154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7" y="1679690"/>
            <a:ext cx="4560571" cy="719868"/>
          </a:xfrm>
        </p:spPr>
        <p:txBody>
          <a:bodyPr>
            <a:noAutofit/>
          </a:bodyPr>
          <a:lstStyle>
            <a:lvl1pPr marL="0" indent="0">
              <a:lnSpc>
                <a:spcPts val="2931"/>
              </a:lnSpc>
              <a:spcBef>
                <a:spcPts val="0"/>
              </a:spcBef>
              <a:buNone/>
              <a:defRPr sz="2398" b="1">
                <a:latin typeface="+mj-lt"/>
              </a:defRPr>
            </a:lvl1pPr>
          </a:lstStyle>
          <a:p>
            <a:pPr lvl="0"/>
            <a:r>
              <a:rPr lang="nb-NO" dirty="0"/>
              <a:t>Mellomtittel</a:t>
            </a:r>
          </a:p>
        </p:txBody>
      </p:sp>
      <p:sp>
        <p:nvSpPr>
          <p:cNvPr id="9" name="Plassholder for diagram 6"/>
          <p:cNvSpPr>
            <a:spLocks noGrp="1"/>
          </p:cNvSpPr>
          <p:nvPr>
            <p:ph type="chart" sz="quarter" idx="15"/>
          </p:nvPr>
        </p:nvSpPr>
        <p:spPr>
          <a:xfrm>
            <a:off x="6240780" y="1679691"/>
            <a:ext cx="5064632" cy="4271217"/>
          </a:xfrm>
          <a:noFill/>
        </p:spPr>
        <p:txBody>
          <a:bodyPr/>
          <a:lstStyle/>
          <a:p>
            <a:r>
              <a:rPr lang="nb-NO"/>
              <a:t>Klikk ikonet for å legge til et diagram</a:t>
            </a:r>
          </a:p>
        </p:txBody>
      </p:sp>
      <p:sp>
        <p:nvSpPr>
          <p:cNvPr id="11" name="Plassholder for lysbildenummer 10"/>
          <p:cNvSpPr>
            <a:spLocks noGrp="1"/>
          </p:cNvSpPr>
          <p:nvPr>
            <p:ph type="sldNum" sz="quarter" idx="18"/>
          </p:nvPr>
        </p:nvSpPr>
        <p:spPr/>
        <p:txBody>
          <a:body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267501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innhold og graf">
    <p:spTree>
      <p:nvGrpSpPr>
        <p:cNvPr id="1" name=""/>
        <p:cNvGrpSpPr/>
        <p:nvPr/>
      </p:nvGrpSpPr>
      <p:grpSpPr>
        <a:xfrm>
          <a:off x="0" y="0"/>
          <a:ext cx="0" cy="0"/>
          <a:chOff x="0" y="0"/>
          <a:chExt cx="0" cy="0"/>
        </a:xfrm>
      </p:grpSpPr>
      <p:sp>
        <p:nvSpPr>
          <p:cNvPr id="9" name="Rektangel 8"/>
          <p:cNvSpPr/>
          <p:nvPr userDrawn="1"/>
        </p:nvSpPr>
        <p:spPr>
          <a:xfrm>
            <a:off x="6240780" y="1679691"/>
            <a:ext cx="5064632" cy="427121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8"/>
          </a:p>
        </p:txBody>
      </p:sp>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1172637" y="2735500"/>
            <a:ext cx="4560571" cy="32154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lassholder for tekst 7"/>
          <p:cNvSpPr>
            <a:spLocks noGrp="1"/>
          </p:cNvSpPr>
          <p:nvPr>
            <p:ph type="body" sz="quarter" idx="13" hasCustomPrompt="1"/>
          </p:nvPr>
        </p:nvSpPr>
        <p:spPr>
          <a:xfrm>
            <a:off x="1172637" y="1679690"/>
            <a:ext cx="4560571" cy="719868"/>
          </a:xfrm>
        </p:spPr>
        <p:txBody>
          <a:bodyPr>
            <a:noAutofit/>
          </a:bodyPr>
          <a:lstStyle>
            <a:lvl1pPr marL="0" indent="0">
              <a:lnSpc>
                <a:spcPts val="2931"/>
              </a:lnSpc>
              <a:spcBef>
                <a:spcPts val="0"/>
              </a:spcBef>
              <a:buNone/>
              <a:defRPr sz="2398" b="1">
                <a:latin typeface="+mj-lt"/>
              </a:defRPr>
            </a:lvl1pPr>
          </a:lstStyle>
          <a:p>
            <a:pPr lvl="0"/>
            <a:r>
              <a:rPr lang="nb-NO" dirty="0"/>
              <a:t>Mellomtittel</a:t>
            </a:r>
          </a:p>
        </p:txBody>
      </p:sp>
      <p:sp>
        <p:nvSpPr>
          <p:cNvPr id="7" name="Plassholder for diagram 6"/>
          <p:cNvSpPr>
            <a:spLocks noGrp="1"/>
          </p:cNvSpPr>
          <p:nvPr>
            <p:ph type="chart" sz="quarter" idx="14"/>
          </p:nvPr>
        </p:nvSpPr>
        <p:spPr>
          <a:xfrm>
            <a:off x="6240780" y="1679690"/>
            <a:ext cx="5064632" cy="4271219"/>
          </a:xfrm>
          <a:noFill/>
        </p:spPr>
        <p:txBody>
          <a:bodyPr/>
          <a:lstStyle/>
          <a:p>
            <a:r>
              <a:rPr lang="nb-NO"/>
              <a:t>Klikk ikonet for å legge til et diagram</a:t>
            </a:r>
          </a:p>
        </p:txBody>
      </p:sp>
      <p:sp>
        <p:nvSpPr>
          <p:cNvPr id="12" name="Plassholder for lysbildenummer 11"/>
          <p:cNvSpPr>
            <a:spLocks noGrp="1"/>
          </p:cNvSpPr>
          <p:nvPr>
            <p:ph type="sldNum" sz="quarter" idx="17"/>
          </p:nvPr>
        </p:nvSpPr>
        <p:spPr/>
        <p:txBody>
          <a:bodyPr/>
          <a:lstStyle/>
          <a:p>
            <a:r>
              <a:rPr lang="nb-NO"/>
              <a:t>Side </a:t>
            </a:r>
            <a:fld id="{F2A7AE3A-B4F1-4415-AE3C-333381EBD701}" type="slidenum">
              <a:rPr lang="nb-NO" smtClean="0"/>
              <a:pPr/>
              <a:t>‹#›</a:t>
            </a:fld>
            <a:endParaRPr lang="nb-NO" dirty="0"/>
          </a:p>
        </p:txBody>
      </p:sp>
    </p:spTree>
    <p:extLst>
      <p:ext uri="{BB962C8B-B14F-4D97-AF65-F5344CB8AC3E}">
        <p14:creationId xmlns:p14="http://schemas.microsoft.com/office/powerpoint/2010/main" val="336341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1.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image" Target="../media/image1.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3.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de 8" descr="samfunnsviterne_symbol_150dpi.pn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185397" y="479912"/>
            <a:ext cx="528000" cy="527837"/>
          </a:xfrm>
          <a:prstGeom prst="rect">
            <a:avLst/>
          </a:prstGeom>
        </p:spPr>
      </p:pic>
      <p:sp>
        <p:nvSpPr>
          <p:cNvPr id="2" name="Title Placeholder 1"/>
          <p:cNvSpPr>
            <a:spLocks noGrp="1"/>
          </p:cNvSpPr>
          <p:nvPr>
            <p:ph type="title"/>
          </p:nvPr>
        </p:nvSpPr>
        <p:spPr>
          <a:xfrm>
            <a:off x="646684" y="359935"/>
            <a:ext cx="7920989" cy="1055806"/>
          </a:xfrm>
          <a:prstGeom prst="rect">
            <a:avLst/>
          </a:prstGeom>
        </p:spPr>
        <p:txBody>
          <a:bodyPr vert="horz" lIns="0" tIns="0" rIns="0" bIns="0" rtlCol="0" anchor="t" anchorCtr="0">
            <a:noAutofit/>
          </a:bodyPr>
          <a:lstStyle/>
          <a:p>
            <a:r>
              <a:rPr lang="nb-NO" dirty="0"/>
              <a:t>Klikk for å redigere tittelstil</a:t>
            </a:r>
            <a:endParaRPr lang="en-US" dirty="0"/>
          </a:p>
        </p:txBody>
      </p:sp>
      <p:sp>
        <p:nvSpPr>
          <p:cNvPr id="3" name="Text Placeholder 2"/>
          <p:cNvSpPr>
            <a:spLocks noGrp="1"/>
          </p:cNvSpPr>
          <p:nvPr>
            <p:ph type="body" idx="1"/>
          </p:nvPr>
        </p:nvSpPr>
        <p:spPr>
          <a:xfrm>
            <a:off x="1176145" y="2735500"/>
            <a:ext cx="9543592" cy="3215409"/>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599">
                <a:solidFill>
                  <a:schemeClr val="tx1">
                    <a:tint val="75000"/>
                  </a:schemeClr>
                </a:solidFill>
              </a:defRPr>
            </a:lvl1pPr>
          </a:lstStyle>
          <a:p>
            <a:endParaRPr lang="nb-NO"/>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599">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8970197" y="6238854"/>
            <a:ext cx="2743200" cy="138499"/>
          </a:xfrm>
          <a:prstGeom prst="rect">
            <a:avLst/>
          </a:prstGeom>
        </p:spPr>
        <p:txBody>
          <a:bodyPr vert="horz" lIns="0" tIns="0" rIns="0" bIns="0" rtlCol="0" anchor="ctr">
            <a:noAutofit/>
          </a:bodyPr>
          <a:lstStyle>
            <a:lvl1pPr algn="r">
              <a:defRPr sz="1200">
                <a:solidFill>
                  <a:schemeClr val="tx2"/>
                </a:solidFill>
              </a:defRPr>
            </a:lvl1pPr>
          </a:lstStyle>
          <a:p>
            <a:r>
              <a:rPr lang="nb-NO" dirty="0"/>
              <a:t>Side </a:t>
            </a:r>
            <a:fld id="{F2A7AE3A-B4F1-4415-AE3C-333381EBD701}" type="slidenum">
              <a:rPr lang="nb-NO" smtClean="0"/>
              <a:pPr/>
              <a:t>‹#›</a:t>
            </a:fld>
            <a:endParaRPr lang="nb-NO" dirty="0"/>
          </a:p>
        </p:txBody>
      </p:sp>
      <p:pic>
        <p:nvPicPr>
          <p:cNvPr id="12" name="Bilde 11"/>
          <p:cNvPicPr>
            <a:picLocks noChangeAspect="1"/>
          </p:cNvPicPr>
          <p:nvPr userDrawn="1"/>
        </p:nvPicPr>
        <p:blipFill>
          <a:blip r:embed="rId29"/>
          <a:stretch>
            <a:fillRect/>
          </a:stretch>
        </p:blipFill>
        <p:spPr>
          <a:xfrm>
            <a:off x="480061" y="6238854"/>
            <a:ext cx="3214631" cy="134071"/>
          </a:xfrm>
          <a:prstGeom prst="rect">
            <a:avLst/>
          </a:prstGeom>
        </p:spPr>
      </p:pic>
    </p:spTree>
    <p:extLst>
      <p:ext uri="{BB962C8B-B14F-4D97-AF65-F5344CB8AC3E}">
        <p14:creationId xmlns:p14="http://schemas.microsoft.com/office/powerpoint/2010/main" val="3683352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sldNum="0" hdr="0" ftr="0" dt="0"/>
  <p:txStyles>
    <p:titleStyle>
      <a:lvl1pPr algn="l" defTabSz="1218733" rtl="0" eaLnBrk="1" latinLnBrk="0" hangingPunct="1">
        <a:lnSpc>
          <a:spcPts val="3865"/>
        </a:lnSpc>
        <a:spcBef>
          <a:spcPct val="0"/>
        </a:spcBef>
        <a:buNone/>
        <a:defRPr sz="3466" b="1" kern="1200">
          <a:solidFill>
            <a:schemeClr val="bg2"/>
          </a:solidFill>
          <a:latin typeface="+mj-lt"/>
          <a:ea typeface="+mj-ea"/>
          <a:cs typeface="+mj-cs"/>
        </a:defRPr>
      </a:lvl1pPr>
    </p:titleStyle>
    <p:bodyStyle>
      <a:lvl1pPr marL="304684" indent="-304684" algn="l" defTabSz="1218733" rtl="0" eaLnBrk="1" latinLnBrk="0" hangingPunct="1">
        <a:lnSpc>
          <a:spcPts val="2399"/>
        </a:lnSpc>
        <a:spcBef>
          <a:spcPts val="1333"/>
        </a:spcBef>
        <a:buFont typeface="Georgia" panose="02040502050405020303" pitchFamily="18" charset="0"/>
        <a:buChar char="●"/>
        <a:defRPr sz="1733" kern="1200">
          <a:solidFill>
            <a:schemeClr val="tx2"/>
          </a:solidFill>
          <a:latin typeface="+mn-lt"/>
          <a:ea typeface="+mn-ea"/>
          <a:cs typeface="+mn-cs"/>
        </a:defRPr>
      </a:lvl1pPr>
      <a:lvl2pPr marL="887659" indent="-304684" algn="l" defTabSz="1218733" rtl="0" eaLnBrk="1" latinLnBrk="0" hangingPunct="1">
        <a:lnSpc>
          <a:spcPts val="2399"/>
        </a:lnSpc>
        <a:spcBef>
          <a:spcPts val="0"/>
        </a:spcBef>
        <a:buFont typeface="Arial" panose="020B0604020202020204" pitchFamily="34" charset="0"/>
        <a:buChar char="•"/>
        <a:defRPr sz="1733" kern="1200">
          <a:solidFill>
            <a:schemeClr val="tx2"/>
          </a:solidFill>
          <a:latin typeface="+mn-lt"/>
          <a:ea typeface="+mn-ea"/>
          <a:cs typeface="+mn-cs"/>
        </a:defRPr>
      </a:lvl2pPr>
      <a:lvl3pPr marL="1439448" indent="-287889" algn="l" defTabSz="1218733" rtl="0" eaLnBrk="1" latinLnBrk="0" hangingPunct="1">
        <a:lnSpc>
          <a:spcPts val="2399"/>
        </a:lnSpc>
        <a:spcBef>
          <a:spcPts val="0"/>
        </a:spcBef>
        <a:buFont typeface="Georgia" panose="02040502050405020303" pitchFamily="18" charset="0"/>
        <a:buChar char="-"/>
        <a:defRPr sz="1733" kern="1200">
          <a:solidFill>
            <a:schemeClr val="tx2"/>
          </a:solidFill>
          <a:latin typeface="+mn-lt"/>
          <a:ea typeface="+mn-ea"/>
          <a:cs typeface="+mn-cs"/>
        </a:defRPr>
      </a:lvl3pPr>
      <a:lvl4pPr marL="1439448" indent="-287889" algn="l" defTabSz="1218733" rtl="0" eaLnBrk="1" latinLnBrk="0" hangingPunct="1">
        <a:lnSpc>
          <a:spcPts val="2399"/>
        </a:lnSpc>
        <a:spcBef>
          <a:spcPts val="0"/>
        </a:spcBef>
        <a:buFont typeface="Georgia" panose="02040502050405020303" pitchFamily="18" charset="0"/>
        <a:buChar char="-"/>
        <a:defRPr sz="1733" kern="1200">
          <a:solidFill>
            <a:schemeClr val="tx2"/>
          </a:solidFill>
          <a:latin typeface="+mn-lt"/>
          <a:ea typeface="+mn-ea"/>
          <a:cs typeface="+mn-cs"/>
        </a:defRPr>
      </a:lvl4pPr>
      <a:lvl5pPr marL="1439448" indent="-287889" algn="l" defTabSz="1218733" rtl="0" eaLnBrk="1" latinLnBrk="0" hangingPunct="1">
        <a:lnSpc>
          <a:spcPts val="2399"/>
        </a:lnSpc>
        <a:spcBef>
          <a:spcPts val="0"/>
        </a:spcBef>
        <a:buFont typeface="Georgia" panose="02040502050405020303" pitchFamily="18" charset="0"/>
        <a:buChar char="-"/>
        <a:defRPr sz="1733" kern="1200">
          <a:solidFill>
            <a:schemeClr val="tx2"/>
          </a:solidFill>
          <a:latin typeface="+mn-lt"/>
          <a:ea typeface="+mn-ea"/>
          <a:cs typeface="+mn-cs"/>
        </a:defRPr>
      </a:lvl5pPr>
      <a:lvl6pPr marL="3351514" indent="-304684" algn="l" defTabSz="1218733"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60880" indent="-304684" algn="l" defTabSz="1218733"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70248" indent="-304684" algn="l" defTabSz="1218733"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9613" indent="-304684" algn="l" defTabSz="1218733"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p:bodyStyle>
    <p:otherStyle>
      <a:defPPr>
        <a:defRPr lang="en-US"/>
      </a:defPPr>
      <a:lvl1pPr marL="0" algn="l" defTabSz="1218733" rtl="0" eaLnBrk="1" latinLnBrk="0" hangingPunct="1">
        <a:defRPr sz="2398" kern="1200">
          <a:solidFill>
            <a:schemeClr val="tx1"/>
          </a:solidFill>
          <a:latin typeface="+mn-lt"/>
          <a:ea typeface="+mn-ea"/>
          <a:cs typeface="+mn-cs"/>
        </a:defRPr>
      </a:lvl1pPr>
      <a:lvl2pPr marL="609366" algn="l" defTabSz="1218733" rtl="0" eaLnBrk="1" latinLnBrk="0" hangingPunct="1">
        <a:defRPr sz="2398" kern="1200">
          <a:solidFill>
            <a:schemeClr val="tx1"/>
          </a:solidFill>
          <a:latin typeface="+mn-lt"/>
          <a:ea typeface="+mn-ea"/>
          <a:cs typeface="+mn-cs"/>
        </a:defRPr>
      </a:lvl2pPr>
      <a:lvl3pPr marL="1218733" algn="l" defTabSz="1218733" rtl="0" eaLnBrk="1" latinLnBrk="0" hangingPunct="1">
        <a:defRPr sz="2398" kern="1200">
          <a:solidFill>
            <a:schemeClr val="tx1"/>
          </a:solidFill>
          <a:latin typeface="+mn-lt"/>
          <a:ea typeface="+mn-ea"/>
          <a:cs typeface="+mn-cs"/>
        </a:defRPr>
      </a:lvl3pPr>
      <a:lvl4pPr marL="1828098" algn="l" defTabSz="1218733" rtl="0" eaLnBrk="1" latinLnBrk="0" hangingPunct="1">
        <a:defRPr sz="2398" kern="1200">
          <a:solidFill>
            <a:schemeClr val="tx1"/>
          </a:solidFill>
          <a:latin typeface="+mn-lt"/>
          <a:ea typeface="+mn-ea"/>
          <a:cs typeface="+mn-cs"/>
        </a:defRPr>
      </a:lvl4pPr>
      <a:lvl5pPr marL="2437465" algn="l" defTabSz="1218733" rtl="0" eaLnBrk="1" latinLnBrk="0" hangingPunct="1">
        <a:defRPr sz="2398" kern="1200">
          <a:solidFill>
            <a:schemeClr val="tx1"/>
          </a:solidFill>
          <a:latin typeface="+mn-lt"/>
          <a:ea typeface="+mn-ea"/>
          <a:cs typeface="+mn-cs"/>
        </a:defRPr>
      </a:lvl5pPr>
      <a:lvl6pPr marL="3046831" algn="l" defTabSz="1218733" rtl="0" eaLnBrk="1" latinLnBrk="0" hangingPunct="1">
        <a:defRPr sz="2398" kern="1200">
          <a:solidFill>
            <a:schemeClr val="tx1"/>
          </a:solidFill>
          <a:latin typeface="+mn-lt"/>
          <a:ea typeface="+mn-ea"/>
          <a:cs typeface="+mn-cs"/>
        </a:defRPr>
      </a:lvl6pPr>
      <a:lvl7pPr marL="3656198" algn="l" defTabSz="1218733" rtl="0" eaLnBrk="1" latinLnBrk="0" hangingPunct="1">
        <a:defRPr sz="2398" kern="1200">
          <a:solidFill>
            <a:schemeClr val="tx1"/>
          </a:solidFill>
          <a:latin typeface="+mn-lt"/>
          <a:ea typeface="+mn-ea"/>
          <a:cs typeface="+mn-cs"/>
        </a:defRPr>
      </a:lvl7pPr>
      <a:lvl8pPr marL="4265564" algn="l" defTabSz="1218733" rtl="0" eaLnBrk="1" latinLnBrk="0" hangingPunct="1">
        <a:defRPr sz="2398" kern="1200">
          <a:solidFill>
            <a:schemeClr val="tx1"/>
          </a:solidFill>
          <a:latin typeface="+mn-lt"/>
          <a:ea typeface="+mn-ea"/>
          <a:cs typeface="+mn-cs"/>
        </a:defRPr>
      </a:lvl8pPr>
      <a:lvl9pPr marL="4874931" algn="l" defTabSz="1218733" rtl="0" eaLnBrk="1" latinLnBrk="0" hangingPunct="1">
        <a:defRPr sz="23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de 8" descr="samfunnsviterne_symbol_150dpi.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842003" y="520508"/>
            <a:ext cx="664196" cy="498148"/>
          </a:xfrm>
          <a:prstGeom prst="rect">
            <a:avLst/>
          </a:prstGeom>
        </p:spPr>
      </p:pic>
      <p:sp>
        <p:nvSpPr>
          <p:cNvPr id="2" name="Title Placeholder 1"/>
          <p:cNvSpPr>
            <a:spLocks noGrp="1"/>
          </p:cNvSpPr>
          <p:nvPr>
            <p:ph type="title"/>
          </p:nvPr>
        </p:nvSpPr>
        <p:spPr>
          <a:xfrm>
            <a:off x="646685" y="353398"/>
            <a:ext cx="7887387" cy="743793"/>
          </a:xfrm>
          <a:prstGeom prst="rect">
            <a:avLst/>
          </a:prstGeom>
        </p:spPr>
        <p:txBody>
          <a:bodyPr vert="horz" lIns="0" tIns="0" rIns="0" bIns="0" rtlCol="0" anchor="t" anchorCtr="0">
            <a:noAutofit/>
          </a:bodyPr>
          <a:lstStyle/>
          <a:p>
            <a:r>
              <a:rPr lang="nb-NO" dirty="0"/>
              <a:t>Klikk for å redigere tittelstil</a:t>
            </a:r>
            <a:endParaRPr lang="en-US" dirty="0"/>
          </a:p>
        </p:txBody>
      </p:sp>
      <p:sp>
        <p:nvSpPr>
          <p:cNvPr id="3" name="Text Placeholder 2"/>
          <p:cNvSpPr>
            <a:spLocks noGrp="1"/>
          </p:cNvSpPr>
          <p:nvPr>
            <p:ph type="body" idx="1"/>
          </p:nvPr>
        </p:nvSpPr>
        <p:spPr>
          <a:xfrm>
            <a:off x="1172636" y="2281646"/>
            <a:ext cx="9540193" cy="3895317"/>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pic>
        <p:nvPicPr>
          <p:cNvPr id="8" name="Bild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 y="6364225"/>
            <a:ext cx="4315977" cy="493777"/>
          </a:xfrm>
          <a:prstGeom prst="rect">
            <a:avLst/>
          </a:prstGeom>
        </p:spPr>
      </p:pic>
    </p:spTree>
    <p:extLst>
      <p:ext uri="{BB962C8B-B14F-4D97-AF65-F5344CB8AC3E}">
        <p14:creationId xmlns:p14="http://schemas.microsoft.com/office/powerpoint/2010/main" val="35236556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Lst>
  <p:hf sldNum="0" hdr="0" ftr="0" dt="0"/>
  <p:txStyles>
    <p:titleStyle>
      <a:lvl1pPr algn="l" defTabSz="914103" rtl="0" eaLnBrk="1" latinLnBrk="0" hangingPunct="1">
        <a:lnSpc>
          <a:spcPts val="2899"/>
        </a:lnSpc>
        <a:spcBef>
          <a:spcPct val="0"/>
        </a:spcBef>
        <a:buNone/>
        <a:defRPr sz="2599" b="1" kern="1200">
          <a:solidFill>
            <a:schemeClr val="bg2"/>
          </a:solidFill>
          <a:latin typeface="+mj-lt"/>
          <a:ea typeface="+mj-ea"/>
          <a:cs typeface="+mj-cs"/>
        </a:defRPr>
      </a:lvl1pPr>
    </p:titleStyle>
    <p:bodyStyle>
      <a:lvl1pPr marL="228526" indent="-228526" algn="l" defTabSz="914103" rtl="0" eaLnBrk="1" latinLnBrk="0" hangingPunct="1">
        <a:lnSpc>
          <a:spcPts val="1899"/>
        </a:lnSpc>
        <a:spcBef>
          <a:spcPts val="1000"/>
        </a:spcBef>
        <a:buFont typeface="Georgia" panose="02040502050405020303" pitchFamily="18" charset="0"/>
        <a:buChar char="●"/>
        <a:defRPr sz="1450" kern="1200">
          <a:solidFill>
            <a:schemeClr val="tx2"/>
          </a:solidFill>
          <a:latin typeface="+mn-lt"/>
          <a:ea typeface="+mn-ea"/>
          <a:cs typeface="+mn-cs"/>
        </a:defRPr>
      </a:lvl1pPr>
      <a:lvl2pPr marL="665784" indent="-228526" algn="l" defTabSz="914103" rtl="0" eaLnBrk="1" latinLnBrk="0" hangingPunct="1">
        <a:lnSpc>
          <a:spcPts val="1899"/>
        </a:lnSpc>
        <a:spcBef>
          <a:spcPts val="0"/>
        </a:spcBef>
        <a:buFont typeface="Arial" panose="020B0604020202020204" pitchFamily="34" charset="0"/>
        <a:buChar char="•"/>
        <a:defRPr sz="1450" kern="1200">
          <a:solidFill>
            <a:schemeClr val="tx2"/>
          </a:solidFill>
          <a:latin typeface="+mn-lt"/>
          <a:ea typeface="+mn-ea"/>
          <a:cs typeface="+mn-cs"/>
        </a:defRPr>
      </a:lvl2pPr>
      <a:lvl3pPr marL="1079649" indent="-215930" algn="l" defTabSz="914103" rtl="0" eaLnBrk="1" latinLnBrk="0" hangingPunct="1">
        <a:lnSpc>
          <a:spcPts val="1899"/>
        </a:lnSpc>
        <a:spcBef>
          <a:spcPts val="0"/>
        </a:spcBef>
        <a:buFont typeface="Georgia" panose="02040502050405020303" pitchFamily="18" charset="0"/>
        <a:buChar char="-"/>
        <a:defRPr sz="1450" kern="1200">
          <a:solidFill>
            <a:schemeClr val="tx2"/>
          </a:solidFill>
          <a:latin typeface="+mn-lt"/>
          <a:ea typeface="+mn-ea"/>
          <a:cs typeface="+mn-cs"/>
        </a:defRPr>
      </a:lvl3pPr>
      <a:lvl4pPr marL="1079649" indent="-215930" algn="l" defTabSz="914103" rtl="0" eaLnBrk="1" latinLnBrk="0" hangingPunct="1">
        <a:lnSpc>
          <a:spcPts val="1899"/>
        </a:lnSpc>
        <a:spcBef>
          <a:spcPts val="0"/>
        </a:spcBef>
        <a:buFont typeface="Georgia" panose="02040502050405020303" pitchFamily="18" charset="0"/>
        <a:buChar char="-"/>
        <a:defRPr sz="1450" kern="1200">
          <a:solidFill>
            <a:schemeClr val="tx2"/>
          </a:solidFill>
          <a:latin typeface="+mn-lt"/>
          <a:ea typeface="+mn-ea"/>
          <a:cs typeface="+mn-cs"/>
        </a:defRPr>
      </a:lvl4pPr>
      <a:lvl5pPr marL="1079649" indent="-215930" algn="l" defTabSz="914103" rtl="0" eaLnBrk="1" latinLnBrk="0" hangingPunct="1">
        <a:lnSpc>
          <a:spcPts val="1899"/>
        </a:lnSpc>
        <a:spcBef>
          <a:spcPts val="0"/>
        </a:spcBef>
        <a:buFont typeface="Georgia" panose="02040502050405020303" pitchFamily="18" charset="0"/>
        <a:buChar char="-"/>
        <a:defRPr sz="1450" kern="1200">
          <a:solidFill>
            <a:schemeClr val="tx2"/>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Bilde 8" descr="samfunnsviterne_symbol_150dpi.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842003" y="520508"/>
            <a:ext cx="664196" cy="498147"/>
          </a:xfrm>
          <a:prstGeom prst="rect">
            <a:avLst/>
          </a:prstGeom>
        </p:spPr>
      </p:pic>
      <p:sp>
        <p:nvSpPr>
          <p:cNvPr id="2" name="Title Placeholder 1"/>
          <p:cNvSpPr>
            <a:spLocks noGrp="1"/>
          </p:cNvSpPr>
          <p:nvPr>
            <p:ph type="title"/>
          </p:nvPr>
        </p:nvSpPr>
        <p:spPr>
          <a:xfrm>
            <a:off x="646684" y="353397"/>
            <a:ext cx="7887387" cy="743793"/>
          </a:xfrm>
          <a:prstGeom prst="rect">
            <a:avLst/>
          </a:prstGeom>
        </p:spPr>
        <p:txBody>
          <a:bodyPr vert="horz" lIns="0" tIns="0" rIns="0" bIns="0" rtlCol="0" anchor="t" anchorCtr="0">
            <a:noAutofit/>
          </a:bodyPr>
          <a:lstStyle/>
          <a:p>
            <a:r>
              <a:rPr lang="nb-NO" dirty="0"/>
              <a:t>Klikk for å redigere tittelstil</a:t>
            </a:r>
            <a:endParaRPr lang="en-US" dirty="0"/>
          </a:p>
        </p:txBody>
      </p:sp>
      <p:sp>
        <p:nvSpPr>
          <p:cNvPr id="3" name="Text Placeholder 2"/>
          <p:cNvSpPr>
            <a:spLocks noGrp="1"/>
          </p:cNvSpPr>
          <p:nvPr>
            <p:ph type="body" idx="1"/>
          </p:nvPr>
        </p:nvSpPr>
        <p:spPr>
          <a:xfrm>
            <a:off x="1172634" y="2281646"/>
            <a:ext cx="9540193" cy="3895317"/>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8559796" y="6388695"/>
            <a:ext cx="2743200" cy="138499"/>
          </a:xfrm>
          <a:prstGeom prst="rect">
            <a:avLst/>
          </a:prstGeom>
        </p:spPr>
        <p:txBody>
          <a:bodyPr vert="horz" lIns="0" tIns="0" rIns="0" bIns="0" rtlCol="0" anchor="ctr">
            <a:noAutofit/>
          </a:bodyPr>
          <a:lstStyle>
            <a:lvl1pPr algn="r">
              <a:defRPr sz="900">
                <a:solidFill>
                  <a:schemeClr val="tx2"/>
                </a:solidFill>
              </a:defRPr>
            </a:lvl1pPr>
          </a:lstStyle>
          <a:p>
            <a:r>
              <a:rPr lang="nb-NO"/>
              <a:t>Side </a:t>
            </a:r>
            <a:fld id="{F2A7AE3A-B4F1-4415-AE3C-333381EBD701}" type="slidenum">
              <a:rPr lang="nb-NO" smtClean="0"/>
              <a:pPr/>
              <a:t>‹#›</a:t>
            </a:fld>
            <a:endParaRPr lang="nb-NO" dirty="0"/>
          </a:p>
        </p:txBody>
      </p:sp>
      <p:pic>
        <p:nvPicPr>
          <p:cNvPr id="8" name="Bild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 y="6364224"/>
            <a:ext cx="4315977" cy="493777"/>
          </a:xfrm>
          <a:prstGeom prst="rect">
            <a:avLst/>
          </a:prstGeom>
        </p:spPr>
      </p:pic>
    </p:spTree>
    <p:extLst>
      <p:ext uri="{BB962C8B-B14F-4D97-AF65-F5344CB8AC3E}">
        <p14:creationId xmlns:p14="http://schemas.microsoft.com/office/powerpoint/2010/main" val="316597062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hf hdr="0" ftr="0" dt="0"/>
  <p:txStyles>
    <p:titleStyle>
      <a:lvl1pPr algn="l" defTabSz="914400" rtl="0" eaLnBrk="1" latinLnBrk="0" hangingPunct="1">
        <a:lnSpc>
          <a:spcPts val="2900"/>
        </a:lnSpc>
        <a:spcBef>
          <a:spcPct val="0"/>
        </a:spcBef>
        <a:buNone/>
        <a:defRPr sz="2600" b="1" kern="1200">
          <a:solidFill>
            <a:schemeClr val="bg2"/>
          </a:solidFill>
          <a:latin typeface="+mj-lt"/>
          <a:ea typeface="+mj-ea"/>
          <a:cs typeface="+mj-cs"/>
        </a:defRPr>
      </a:lvl1pPr>
    </p:titleStyle>
    <p:bodyStyle>
      <a:lvl1pPr marL="228600" indent="-228600" algn="l" defTabSz="914400" rtl="0" eaLnBrk="1" latinLnBrk="0" hangingPunct="1">
        <a:lnSpc>
          <a:spcPts val="1900"/>
        </a:lnSpc>
        <a:spcBef>
          <a:spcPts val="1000"/>
        </a:spcBef>
        <a:buFont typeface="Georgia" panose="02040502050405020303" pitchFamily="18" charset="0"/>
        <a:buChar char="●"/>
        <a:defRPr sz="1450" kern="1200">
          <a:solidFill>
            <a:schemeClr val="tx2"/>
          </a:solidFill>
          <a:latin typeface="+mn-lt"/>
          <a:ea typeface="+mn-ea"/>
          <a:cs typeface="+mn-cs"/>
        </a:defRPr>
      </a:lvl1pPr>
      <a:lvl2pPr marL="666000" indent="-228600" algn="l" defTabSz="914400" rtl="0" eaLnBrk="1" latinLnBrk="0" hangingPunct="1">
        <a:lnSpc>
          <a:spcPts val="1900"/>
        </a:lnSpc>
        <a:spcBef>
          <a:spcPts val="0"/>
        </a:spcBef>
        <a:buFont typeface="Arial" panose="020B0604020202020204" pitchFamily="34" charset="0"/>
        <a:buChar char="•"/>
        <a:defRPr sz="1450" kern="1200">
          <a:solidFill>
            <a:schemeClr val="tx2"/>
          </a:solidFill>
          <a:latin typeface="+mn-lt"/>
          <a:ea typeface="+mn-ea"/>
          <a:cs typeface="+mn-cs"/>
        </a:defRPr>
      </a:lvl2pPr>
      <a:lvl3pPr marL="1080000" indent="-216000" algn="l" defTabSz="914400" rtl="0" eaLnBrk="1" latinLnBrk="0" hangingPunct="1">
        <a:lnSpc>
          <a:spcPts val="1900"/>
        </a:lnSpc>
        <a:spcBef>
          <a:spcPts val="0"/>
        </a:spcBef>
        <a:buFont typeface="Georgia" panose="02040502050405020303" pitchFamily="18" charset="0"/>
        <a:buChar char="-"/>
        <a:defRPr sz="1450" kern="1200">
          <a:solidFill>
            <a:schemeClr val="tx2"/>
          </a:solidFill>
          <a:latin typeface="+mn-lt"/>
          <a:ea typeface="+mn-ea"/>
          <a:cs typeface="+mn-cs"/>
        </a:defRPr>
      </a:lvl3pPr>
      <a:lvl4pPr marL="1080000" indent="-216000" algn="l" defTabSz="914400" rtl="0" eaLnBrk="1" latinLnBrk="0" hangingPunct="1">
        <a:lnSpc>
          <a:spcPts val="1900"/>
        </a:lnSpc>
        <a:spcBef>
          <a:spcPts val="0"/>
        </a:spcBef>
        <a:buFont typeface="Georgia" panose="02040502050405020303" pitchFamily="18" charset="0"/>
        <a:buChar char="-"/>
        <a:defRPr sz="1450" kern="1200">
          <a:solidFill>
            <a:schemeClr val="tx2"/>
          </a:solidFill>
          <a:latin typeface="+mn-lt"/>
          <a:ea typeface="+mn-ea"/>
          <a:cs typeface="+mn-cs"/>
        </a:defRPr>
      </a:lvl4pPr>
      <a:lvl5pPr marL="1080000" indent="-216000" algn="l" defTabSz="914400" rtl="0" eaLnBrk="1" latinLnBrk="0" hangingPunct="1">
        <a:lnSpc>
          <a:spcPts val="1900"/>
        </a:lnSpc>
        <a:spcBef>
          <a:spcPts val="0"/>
        </a:spcBef>
        <a:buFont typeface="Georgia" panose="02040502050405020303" pitchFamily="18" charset="0"/>
        <a:buChar char="-"/>
        <a:defRPr sz="145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www.samfunnsviterne.no/Min-side/Fylkesledere/Strategisk-plan-og-maldokumenter" TargetMode="External"/><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hyperlink" Target="https://samfunnsviterne.no/Vi-mener/Politikk/Arbeidslivspolitikk"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74295" y="2192018"/>
            <a:ext cx="9586257" cy="1617982"/>
          </a:xfrm>
        </p:spPr>
        <p:txBody>
          <a:bodyPr/>
          <a:lstStyle/>
          <a:p>
            <a:r>
              <a:rPr lang="nb-NO" dirty="0"/>
              <a:t>Hovedstyrets handlingsplan for perioden 2020 - 2022</a:t>
            </a:r>
            <a:br>
              <a:rPr lang="nb-NO" dirty="0"/>
            </a:br>
            <a:endParaRPr lang="nb-NO" dirty="0"/>
          </a:p>
        </p:txBody>
      </p:sp>
    </p:spTree>
    <p:extLst>
      <p:ext uri="{BB962C8B-B14F-4D97-AF65-F5344CB8AC3E}">
        <p14:creationId xmlns:p14="http://schemas.microsoft.com/office/powerpoint/2010/main" val="223250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902357" y="280738"/>
            <a:ext cx="10182738" cy="607904"/>
          </a:xfrm>
          <a:prstGeom prst="rect">
            <a:avLst/>
          </a:prstGeom>
        </p:spPr>
        <p:txBody>
          <a:bodyPr>
            <a:normAutofit/>
          </a:bodyPr>
          <a:lstStyle/>
          <a:p>
            <a:pPr lvl="0">
              <a:defRPr sz="1800" b="0">
                <a:solidFill>
                  <a:srgbClr val="000000"/>
                </a:solidFill>
              </a:defRPr>
            </a:pPr>
            <a:r>
              <a:rPr lang="nb-NO" sz="2400" dirty="0">
                <a:solidFill>
                  <a:srgbClr val="E73130"/>
                </a:solidFill>
                <a:latin typeface="Arial Narrow" panose="020B0606020202030204" pitchFamily="34" charset="0"/>
              </a:rPr>
              <a:t>Lønn og arbeidsvilkår</a:t>
            </a:r>
            <a:endParaRPr sz="2400" dirty="0">
              <a:solidFill>
                <a:srgbClr val="E73130"/>
              </a:solidFill>
              <a:latin typeface="Arial Narrow" panose="020B0606020202030204" pitchFamily="34" charset="0"/>
            </a:endParaRPr>
          </a:p>
        </p:txBody>
      </p:sp>
      <p:sp>
        <p:nvSpPr>
          <p:cNvPr id="105" name="Shape 105"/>
          <p:cNvSpPr>
            <a:spLocks noGrp="1"/>
          </p:cNvSpPr>
          <p:nvPr>
            <p:ph type="body" idx="1"/>
          </p:nvPr>
        </p:nvSpPr>
        <p:spPr>
          <a:xfrm>
            <a:off x="902357" y="1010653"/>
            <a:ext cx="10182738" cy="5132135"/>
          </a:xfrm>
          <a:prstGeom prst="rect">
            <a:avLst/>
          </a:prstGeom>
        </p:spPr>
        <p:txBody>
          <a:bodyPr>
            <a:normAutofit/>
          </a:bodyPr>
          <a:lstStyle/>
          <a:p>
            <a:pPr>
              <a:defRPr sz="1800">
                <a:solidFill>
                  <a:srgbClr val="000000"/>
                </a:solidFill>
              </a:defRPr>
            </a:pPr>
            <a:r>
              <a:rPr lang="nb-NO" sz="1800" dirty="0">
                <a:solidFill>
                  <a:srgbClr val="3F1F71"/>
                </a:solidFill>
                <a:cs typeface="Arial"/>
              </a:rPr>
              <a:t>Et av foreningens kjerneoppgaver</a:t>
            </a:r>
          </a:p>
          <a:p>
            <a:pPr>
              <a:defRPr sz="1800">
                <a:solidFill>
                  <a:srgbClr val="000000"/>
                </a:solidFill>
              </a:defRPr>
            </a:pPr>
            <a:r>
              <a:rPr lang="nb-NO" sz="1800" dirty="0">
                <a:solidFill>
                  <a:srgbClr val="3F1F71"/>
                </a:solidFill>
                <a:cs typeface="Arial"/>
              </a:rPr>
              <a:t>Det bør skje en videreutvikling, videreføring og styrking av arbeidet på dette området</a:t>
            </a:r>
          </a:p>
          <a:p>
            <a:pPr>
              <a:defRPr sz="1800">
                <a:solidFill>
                  <a:srgbClr val="000000"/>
                </a:solidFill>
              </a:defRPr>
            </a:pPr>
            <a:r>
              <a:rPr lang="nb-NO" sz="1800" dirty="0">
                <a:solidFill>
                  <a:srgbClr val="3F1F71"/>
                </a:solidFill>
                <a:cs typeface="Arial"/>
              </a:rPr>
              <a:t>Fleksibilitet, helhet og trygghet er tre viktige stikkord for foreningens arbeid med lønn og arbeidsvilkår</a:t>
            </a:r>
          </a:p>
          <a:p>
            <a:pPr marL="0" indent="0">
              <a:buNone/>
              <a:defRPr sz="1800">
                <a:solidFill>
                  <a:srgbClr val="000000"/>
                </a:solidFill>
              </a:defRPr>
            </a:pPr>
            <a:endParaRPr lang="nb-NO" sz="1800" dirty="0">
              <a:solidFill>
                <a:srgbClr val="3F1F71"/>
              </a:solidFill>
              <a:cs typeface="Arial"/>
            </a:endParaRPr>
          </a:p>
          <a:p>
            <a:pPr marL="0" indent="0">
              <a:buNone/>
              <a:defRPr sz="1800">
                <a:solidFill>
                  <a:srgbClr val="000000"/>
                </a:solidFill>
              </a:defRPr>
            </a:pPr>
            <a:r>
              <a:rPr lang="nb-NO" sz="1800" b="1" dirty="0">
                <a:solidFill>
                  <a:srgbClr val="3F1F71"/>
                </a:solidFill>
                <a:cs typeface="Arial"/>
              </a:rPr>
              <a:t>Strategisk fokus 2019-2022:</a:t>
            </a:r>
            <a:endParaRPr lang="nb-NO" sz="1800" dirty="0">
              <a:solidFill>
                <a:srgbClr val="3F1F71"/>
              </a:solidFill>
              <a:cs typeface="Arial"/>
            </a:endParaRPr>
          </a:p>
          <a:p>
            <a:pPr>
              <a:buFont typeface="Wingdings" panose="05000000000000000000" pitchFamily="2" charset="2"/>
              <a:buChar char="Ø"/>
              <a:defRPr sz="1800">
                <a:solidFill>
                  <a:srgbClr val="000000"/>
                </a:solidFill>
              </a:defRPr>
            </a:pPr>
            <a:r>
              <a:rPr lang="nb-NO" sz="1800" dirty="0">
                <a:solidFill>
                  <a:srgbClr val="3F1F71"/>
                </a:solidFill>
                <a:cs typeface="Arial"/>
              </a:rPr>
              <a:t>Kompetanse hos medlemmer og tillitsvalgte for å kunne møte et arbeidsliv i endring</a:t>
            </a:r>
          </a:p>
          <a:p>
            <a:pPr>
              <a:buFont typeface="Wingdings" panose="05000000000000000000" pitchFamily="2" charset="2"/>
              <a:buChar char="Ø"/>
              <a:defRPr sz="1800">
                <a:solidFill>
                  <a:srgbClr val="000000"/>
                </a:solidFill>
              </a:defRPr>
            </a:pPr>
            <a:r>
              <a:rPr lang="nb-NO" sz="1800" dirty="0">
                <a:solidFill>
                  <a:srgbClr val="3F1F71"/>
                </a:solidFill>
                <a:cs typeface="Arial"/>
              </a:rPr>
              <a:t>Gode arbeidsvilkår for alle gjennom hele arbeidslivet</a:t>
            </a:r>
          </a:p>
          <a:p>
            <a:pPr>
              <a:buFont typeface="Wingdings" panose="05000000000000000000" pitchFamily="2" charset="2"/>
              <a:buChar char="Ø"/>
              <a:defRPr sz="1800">
                <a:solidFill>
                  <a:srgbClr val="000000"/>
                </a:solidFill>
              </a:defRPr>
            </a:pPr>
            <a:r>
              <a:rPr lang="nb-NO" sz="1800" dirty="0">
                <a:solidFill>
                  <a:srgbClr val="3F1F71"/>
                </a:solidFill>
                <a:cs typeface="Arial"/>
              </a:rPr>
              <a:t>Organisasjonsgrad</a:t>
            </a:r>
          </a:p>
          <a:p>
            <a:pPr>
              <a:buFont typeface="Wingdings" panose="05000000000000000000" pitchFamily="2" charset="2"/>
              <a:buChar char="Ø"/>
              <a:defRPr sz="1800">
                <a:solidFill>
                  <a:srgbClr val="000000"/>
                </a:solidFill>
              </a:defRPr>
            </a:pPr>
            <a:r>
              <a:rPr lang="nb-NO" sz="1800" dirty="0">
                <a:solidFill>
                  <a:srgbClr val="3F1F71"/>
                </a:solidFill>
                <a:cs typeface="Arial"/>
              </a:rPr>
              <a:t>Livslang læring og kompetanseheving gjennom hele arbeidslivet</a:t>
            </a:r>
          </a:p>
          <a:p>
            <a:pPr>
              <a:buFont typeface="Wingdings" panose="05000000000000000000" pitchFamily="2" charset="2"/>
              <a:buChar char="Ø"/>
              <a:defRPr sz="1800">
                <a:solidFill>
                  <a:srgbClr val="000000"/>
                </a:solidFill>
              </a:defRPr>
            </a:pPr>
            <a:r>
              <a:rPr lang="nb-NO" sz="1800" dirty="0">
                <a:solidFill>
                  <a:srgbClr val="3F1F71"/>
                </a:solidFill>
                <a:cs typeface="Arial"/>
              </a:rPr>
              <a:t>Sosial sikkerhet som fremmer mobilitet og utvikling i alle livsfaser</a:t>
            </a:r>
          </a:p>
          <a:p>
            <a:pPr>
              <a:defRPr sz="1800">
                <a:solidFill>
                  <a:srgbClr val="000000"/>
                </a:solidFill>
              </a:defRPr>
            </a:pPr>
            <a:endParaRPr sz="1800" dirty="0">
              <a:solidFill>
                <a:srgbClr val="3F1F71"/>
              </a:solidFill>
              <a:cs typeface="Arial"/>
            </a:endParaRPr>
          </a:p>
        </p:txBody>
      </p:sp>
    </p:spTree>
    <p:extLst>
      <p:ext uri="{BB962C8B-B14F-4D97-AF65-F5344CB8AC3E}">
        <p14:creationId xmlns:p14="http://schemas.microsoft.com/office/powerpoint/2010/main" val="15604212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902357" y="280738"/>
            <a:ext cx="10182738" cy="607904"/>
          </a:xfrm>
          <a:prstGeom prst="rect">
            <a:avLst/>
          </a:prstGeom>
        </p:spPr>
        <p:txBody>
          <a:bodyPr>
            <a:normAutofit/>
          </a:bodyPr>
          <a:lstStyle/>
          <a:p>
            <a:pPr lvl="0">
              <a:defRPr sz="1800" b="0">
                <a:solidFill>
                  <a:srgbClr val="000000"/>
                </a:solidFill>
              </a:defRPr>
            </a:pPr>
            <a:r>
              <a:rPr lang="nb-NO" sz="2400" dirty="0">
                <a:solidFill>
                  <a:srgbClr val="E73130"/>
                </a:solidFill>
                <a:latin typeface="Arial Narrow" panose="020B0606020202030204" pitchFamily="34" charset="0"/>
              </a:rPr>
              <a:t>Fagenes betydning</a:t>
            </a:r>
            <a:endParaRPr sz="2400" dirty="0">
              <a:solidFill>
                <a:srgbClr val="E73130"/>
              </a:solidFill>
              <a:latin typeface="Arial Narrow" panose="020B0606020202030204" pitchFamily="34" charset="0"/>
            </a:endParaRPr>
          </a:p>
        </p:txBody>
      </p:sp>
      <p:sp>
        <p:nvSpPr>
          <p:cNvPr id="105" name="Shape 105"/>
          <p:cNvSpPr>
            <a:spLocks noGrp="1"/>
          </p:cNvSpPr>
          <p:nvPr>
            <p:ph type="body" idx="1"/>
          </p:nvPr>
        </p:nvSpPr>
        <p:spPr>
          <a:xfrm>
            <a:off x="902357" y="1010653"/>
            <a:ext cx="10182738" cy="5132135"/>
          </a:xfrm>
          <a:prstGeom prst="rect">
            <a:avLst/>
          </a:prstGeom>
        </p:spPr>
        <p:txBody>
          <a:bodyPr>
            <a:normAutofit/>
          </a:bodyPr>
          <a:lstStyle/>
          <a:p>
            <a:pPr>
              <a:defRPr sz="1800">
                <a:solidFill>
                  <a:srgbClr val="000000"/>
                </a:solidFill>
              </a:defRPr>
            </a:pPr>
            <a:r>
              <a:rPr lang="nb-NO" sz="1800" dirty="0">
                <a:solidFill>
                  <a:srgbClr val="3F1F71"/>
                </a:solidFill>
                <a:cs typeface="Arial"/>
              </a:rPr>
              <a:t>Synliggjøre samfunnsviteres kompetanse i et arbeidsliv preget av stort fokus på teknologi og teknologiske løsninger.</a:t>
            </a:r>
          </a:p>
          <a:p>
            <a:pPr>
              <a:defRPr sz="1800">
                <a:solidFill>
                  <a:srgbClr val="000000"/>
                </a:solidFill>
              </a:defRPr>
            </a:pPr>
            <a:r>
              <a:rPr lang="nb-NO" sz="1800" dirty="0">
                <a:solidFill>
                  <a:srgbClr val="3F1F71"/>
                </a:solidFill>
                <a:cs typeface="Arial"/>
              </a:rPr>
              <a:t>Teknologisk utvikling har satt samfunnsvitenskap og humaniora under press.</a:t>
            </a:r>
          </a:p>
          <a:p>
            <a:pPr>
              <a:defRPr sz="1800">
                <a:solidFill>
                  <a:srgbClr val="000000"/>
                </a:solidFill>
              </a:defRPr>
            </a:pPr>
            <a:r>
              <a:rPr lang="nb-NO" sz="1800" dirty="0">
                <a:solidFill>
                  <a:srgbClr val="3F1F71"/>
                </a:solidFill>
                <a:cs typeface="Arial"/>
              </a:rPr>
              <a:t>Arbeidet med å styrke forståelsen av våre fags betydning er at våre medlemmer skal være attraktive i arbeidslivet, både her og nå og i framtiden.</a:t>
            </a:r>
          </a:p>
          <a:p>
            <a:pPr marL="0" indent="0">
              <a:buNone/>
              <a:defRPr sz="1800">
                <a:solidFill>
                  <a:srgbClr val="000000"/>
                </a:solidFill>
              </a:defRPr>
            </a:pPr>
            <a:endParaRPr lang="nb-NO" sz="1800" dirty="0">
              <a:solidFill>
                <a:srgbClr val="3F1F71"/>
              </a:solidFill>
              <a:cs typeface="Arial"/>
            </a:endParaRPr>
          </a:p>
          <a:p>
            <a:pPr marL="0" indent="0">
              <a:buNone/>
              <a:defRPr sz="1800">
                <a:solidFill>
                  <a:srgbClr val="000000"/>
                </a:solidFill>
              </a:defRPr>
            </a:pPr>
            <a:r>
              <a:rPr lang="nb-NO" sz="1800" b="1" dirty="0">
                <a:solidFill>
                  <a:srgbClr val="3F1F71"/>
                </a:solidFill>
                <a:cs typeface="Arial"/>
              </a:rPr>
              <a:t>Strategisk fokus 2019-2022:</a:t>
            </a:r>
            <a:endParaRPr lang="nb-NO" sz="1800" dirty="0">
              <a:solidFill>
                <a:srgbClr val="3F1F71"/>
              </a:solidFill>
              <a:cs typeface="Arial"/>
            </a:endParaRPr>
          </a:p>
          <a:p>
            <a:pPr>
              <a:buFont typeface="Wingdings" panose="05000000000000000000" pitchFamily="2" charset="2"/>
              <a:buChar char="Ø"/>
              <a:defRPr sz="1800">
                <a:solidFill>
                  <a:srgbClr val="000000"/>
                </a:solidFill>
              </a:defRPr>
            </a:pPr>
            <a:r>
              <a:rPr lang="nb-NO" sz="1800" dirty="0">
                <a:solidFill>
                  <a:srgbClr val="3F1F71"/>
                </a:solidFill>
                <a:cs typeface="Arial"/>
              </a:rPr>
              <a:t>Synliggjøre betydningen av samfunnsviteres kompetanse i arbeidslivet.</a:t>
            </a:r>
          </a:p>
          <a:p>
            <a:pPr>
              <a:buFont typeface="Wingdings" panose="05000000000000000000" pitchFamily="2" charset="2"/>
              <a:buChar char="Ø"/>
              <a:defRPr sz="1800">
                <a:solidFill>
                  <a:srgbClr val="000000"/>
                </a:solidFill>
              </a:defRPr>
            </a:pPr>
            <a:r>
              <a:rPr lang="nb-NO" sz="1800" dirty="0">
                <a:solidFill>
                  <a:srgbClr val="3F1F71"/>
                </a:solidFill>
                <a:cs typeface="Arial"/>
              </a:rPr>
              <a:t>Arbeide inn mot universitetene for økt arbeidslivsrelevans for våre fag.</a:t>
            </a:r>
          </a:p>
          <a:p>
            <a:pPr>
              <a:buFont typeface="Wingdings" panose="05000000000000000000" pitchFamily="2" charset="2"/>
              <a:buChar char="Ø"/>
              <a:defRPr sz="1800">
                <a:solidFill>
                  <a:srgbClr val="000000"/>
                </a:solidFill>
              </a:defRPr>
            </a:pPr>
            <a:r>
              <a:rPr lang="nb-NO" sz="1800" dirty="0">
                <a:solidFill>
                  <a:srgbClr val="3F1F71"/>
                </a:solidFill>
                <a:cs typeface="Arial"/>
              </a:rPr>
              <a:t>Arbeide inn mot universitetene for studiepoenggivende praksis innenfor våre fag.</a:t>
            </a:r>
          </a:p>
          <a:p>
            <a:pPr>
              <a:defRPr sz="1800">
                <a:solidFill>
                  <a:srgbClr val="000000"/>
                </a:solidFill>
              </a:defRPr>
            </a:pPr>
            <a:endParaRPr sz="1800" dirty="0">
              <a:solidFill>
                <a:srgbClr val="3F1F71"/>
              </a:solidFill>
              <a:cs typeface="Arial"/>
            </a:endParaRPr>
          </a:p>
        </p:txBody>
      </p:sp>
    </p:spTree>
    <p:extLst>
      <p:ext uri="{BB962C8B-B14F-4D97-AF65-F5344CB8AC3E}">
        <p14:creationId xmlns:p14="http://schemas.microsoft.com/office/powerpoint/2010/main" val="32122566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902357" y="280738"/>
            <a:ext cx="10182738" cy="607904"/>
          </a:xfrm>
          <a:prstGeom prst="rect">
            <a:avLst/>
          </a:prstGeom>
        </p:spPr>
        <p:txBody>
          <a:bodyPr>
            <a:normAutofit/>
          </a:bodyPr>
          <a:lstStyle/>
          <a:p>
            <a:pPr lvl="0">
              <a:defRPr sz="1800" b="0">
                <a:solidFill>
                  <a:srgbClr val="000000"/>
                </a:solidFill>
              </a:defRPr>
            </a:pPr>
            <a:r>
              <a:rPr lang="nb-NO" sz="2400" dirty="0">
                <a:solidFill>
                  <a:srgbClr val="E73130"/>
                </a:solidFill>
                <a:latin typeface="Arial Narrow" panose="020B0606020202030204" pitchFamily="34" charset="0"/>
              </a:rPr>
              <a:t>Samfunnspolitikk og samfunnsansvar</a:t>
            </a:r>
            <a:endParaRPr sz="2400" dirty="0">
              <a:solidFill>
                <a:srgbClr val="E73130"/>
              </a:solidFill>
              <a:latin typeface="Arial Narrow" panose="020B0606020202030204" pitchFamily="34" charset="0"/>
            </a:endParaRPr>
          </a:p>
        </p:txBody>
      </p:sp>
      <p:sp>
        <p:nvSpPr>
          <p:cNvPr id="105" name="Shape 105"/>
          <p:cNvSpPr>
            <a:spLocks noGrp="1"/>
          </p:cNvSpPr>
          <p:nvPr>
            <p:ph type="body" idx="1"/>
          </p:nvPr>
        </p:nvSpPr>
        <p:spPr>
          <a:xfrm>
            <a:off x="902357" y="1010653"/>
            <a:ext cx="10182738" cy="5132135"/>
          </a:xfrm>
          <a:prstGeom prst="rect">
            <a:avLst/>
          </a:prstGeom>
        </p:spPr>
        <p:txBody>
          <a:bodyPr>
            <a:normAutofit fontScale="85000" lnSpcReduction="10000"/>
          </a:bodyPr>
          <a:lstStyle/>
          <a:p>
            <a:pPr>
              <a:defRPr sz="1800">
                <a:solidFill>
                  <a:srgbClr val="000000"/>
                </a:solidFill>
              </a:defRPr>
            </a:pPr>
            <a:r>
              <a:rPr lang="nb-NO" sz="1800" dirty="0">
                <a:solidFill>
                  <a:srgbClr val="3F1F71"/>
                </a:solidFill>
                <a:cs typeface="Arial"/>
              </a:rPr>
              <a:t>Et av foreningens kjerneoppgaver</a:t>
            </a:r>
          </a:p>
          <a:p>
            <a:pPr>
              <a:defRPr sz="1800">
                <a:solidFill>
                  <a:srgbClr val="000000"/>
                </a:solidFill>
              </a:defRPr>
            </a:pPr>
            <a:r>
              <a:rPr lang="nb-NO" sz="1800" dirty="0">
                <a:solidFill>
                  <a:srgbClr val="3F1F71"/>
                </a:solidFill>
                <a:cs typeface="Arial"/>
              </a:rPr>
              <a:t>Det bør skje en videreutvikling, videreføring og styrking av arbeidet på dette området</a:t>
            </a:r>
          </a:p>
          <a:p>
            <a:pPr>
              <a:defRPr sz="1800">
                <a:solidFill>
                  <a:srgbClr val="000000"/>
                </a:solidFill>
              </a:defRPr>
            </a:pPr>
            <a:r>
              <a:rPr lang="nb-NO" sz="1800" dirty="0">
                <a:solidFill>
                  <a:srgbClr val="3F1F71"/>
                </a:solidFill>
                <a:cs typeface="Arial"/>
              </a:rPr>
              <a:t>Fleksibilitet, helhet og trygghet er tre viktige stikkord for foreningens arbeid med lønn og arbeidsvilkår</a:t>
            </a:r>
          </a:p>
          <a:p>
            <a:pPr marL="0" indent="0">
              <a:buNone/>
              <a:defRPr sz="1800">
                <a:solidFill>
                  <a:srgbClr val="000000"/>
                </a:solidFill>
              </a:defRPr>
            </a:pPr>
            <a:endParaRPr lang="nb-NO" sz="1800" dirty="0">
              <a:solidFill>
                <a:srgbClr val="3F1F71"/>
              </a:solidFill>
              <a:cs typeface="Arial"/>
            </a:endParaRPr>
          </a:p>
          <a:p>
            <a:pPr marL="0" indent="0">
              <a:buNone/>
              <a:defRPr sz="1800">
                <a:solidFill>
                  <a:srgbClr val="000000"/>
                </a:solidFill>
              </a:defRPr>
            </a:pPr>
            <a:r>
              <a:rPr lang="nb-NO" sz="1800" b="1" dirty="0">
                <a:solidFill>
                  <a:srgbClr val="3F1F71"/>
                </a:solidFill>
                <a:cs typeface="Arial"/>
              </a:rPr>
              <a:t>Strategisk fokus 2019-2022:</a:t>
            </a:r>
            <a:endParaRPr lang="nb-NO" sz="1800" dirty="0">
              <a:solidFill>
                <a:srgbClr val="3F1F71"/>
              </a:solidFill>
              <a:cs typeface="Arial"/>
            </a:endParaRPr>
          </a:p>
          <a:p>
            <a:pPr>
              <a:buFont typeface="Wingdings" panose="05000000000000000000" pitchFamily="2" charset="2"/>
              <a:buChar char="Ø"/>
              <a:defRPr sz="1800">
                <a:solidFill>
                  <a:srgbClr val="000000"/>
                </a:solidFill>
              </a:defRPr>
            </a:pPr>
            <a:r>
              <a:rPr lang="nb-NO" sz="1800" dirty="0">
                <a:solidFill>
                  <a:srgbClr val="3F1F71"/>
                </a:solidFill>
                <a:cs typeface="Arial"/>
              </a:rPr>
              <a:t>Videreutvikle og styrke arbeidet med demokrati, ytringsfrihet og rettssikkerhet.</a:t>
            </a:r>
          </a:p>
          <a:p>
            <a:pPr>
              <a:buFont typeface="Wingdings" panose="05000000000000000000" pitchFamily="2" charset="2"/>
              <a:buChar char="Ø"/>
              <a:defRPr sz="1800">
                <a:solidFill>
                  <a:srgbClr val="000000"/>
                </a:solidFill>
              </a:defRPr>
            </a:pPr>
            <a:r>
              <a:rPr lang="nb-NO" sz="1800" dirty="0">
                <a:solidFill>
                  <a:srgbClr val="3F1F71"/>
                </a:solidFill>
                <a:cs typeface="Arial"/>
              </a:rPr>
              <a:t>Videreføre og systematisere arbeidet med solidaritet og bistand.</a:t>
            </a:r>
          </a:p>
          <a:p>
            <a:pPr>
              <a:buFont typeface="Wingdings" panose="05000000000000000000" pitchFamily="2" charset="2"/>
              <a:buChar char="Ø"/>
              <a:defRPr sz="1800">
                <a:solidFill>
                  <a:srgbClr val="000000"/>
                </a:solidFill>
              </a:defRPr>
            </a:pPr>
            <a:r>
              <a:rPr lang="nb-NO" sz="1800" dirty="0">
                <a:solidFill>
                  <a:srgbClr val="3F1F71"/>
                </a:solidFill>
                <a:cs typeface="Arial"/>
              </a:rPr>
              <a:t>Videreutvikle og styrke arbeidet med økt velferd, derigjennom arbeidet med økonomisk og sosial bærekraft.</a:t>
            </a:r>
          </a:p>
          <a:p>
            <a:pPr>
              <a:buFont typeface="Wingdings" panose="05000000000000000000" pitchFamily="2" charset="2"/>
              <a:buChar char="Ø"/>
              <a:defRPr sz="1800">
                <a:solidFill>
                  <a:srgbClr val="000000"/>
                </a:solidFill>
              </a:defRPr>
            </a:pPr>
            <a:r>
              <a:rPr lang="nb-NO" sz="1800" dirty="0">
                <a:solidFill>
                  <a:srgbClr val="3F1F71"/>
                </a:solidFill>
                <a:cs typeface="Arial"/>
              </a:rPr>
              <a:t>Arbeide for å bevisstgjøre og tydeliggjøre fagforeningers rolle og relevans i samfunnsutviklingen</a:t>
            </a:r>
          </a:p>
          <a:p>
            <a:pPr>
              <a:buFont typeface="Wingdings" panose="05000000000000000000" pitchFamily="2" charset="2"/>
              <a:buChar char="Ø"/>
              <a:defRPr sz="1800">
                <a:solidFill>
                  <a:srgbClr val="000000"/>
                </a:solidFill>
              </a:defRPr>
            </a:pPr>
            <a:r>
              <a:rPr lang="nb-NO" sz="1800" dirty="0">
                <a:solidFill>
                  <a:srgbClr val="3F1F71"/>
                </a:solidFill>
                <a:cs typeface="Arial"/>
              </a:rPr>
              <a:t>Langtidsvirkning og –konsekvenser av </a:t>
            </a:r>
            <a:r>
              <a:rPr lang="nb-NO" sz="1800" dirty="0" err="1">
                <a:solidFill>
                  <a:srgbClr val="3F1F71"/>
                </a:solidFill>
                <a:cs typeface="Arial"/>
              </a:rPr>
              <a:t>Covid</a:t>
            </a:r>
            <a:r>
              <a:rPr lang="nb-NO" sz="1800" dirty="0">
                <a:solidFill>
                  <a:srgbClr val="3F1F71"/>
                </a:solidFill>
                <a:cs typeface="Arial"/>
              </a:rPr>
              <a:t> 19; betydningen for samfunnsutviklingen generelt og arbeidslivet spesielt</a:t>
            </a:r>
          </a:p>
          <a:p>
            <a:pPr marL="0" indent="0">
              <a:buNone/>
              <a:defRPr sz="1800">
                <a:solidFill>
                  <a:srgbClr val="000000"/>
                </a:solidFill>
              </a:defRPr>
            </a:pPr>
            <a:endParaRPr lang="nb-NO" sz="1800" dirty="0">
              <a:solidFill>
                <a:srgbClr val="3F1F71"/>
              </a:solidFill>
              <a:cs typeface="Arial"/>
            </a:endParaRPr>
          </a:p>
          <a:p>
            <a:pPr>
              <a:defRPr sz="1800">
                <a:solidFill>
                  <a:srgbClr val="000000"/>
                </a:solidFill>
              </a:defRPr>
            </a:pPr>
            <a:endParaRPr sz="1800" dirty="0">
              <a:solidFill>
                <a:srgbClr val="3F1F71"/>
              </a:solidFill>
              <a:cs typeface="Arial"/>
            </a:endParaRPr>
          </a:p>
        </p:txBody>
      </p:sp>
    </p:spTree>
    <p:extLst>
      <p:ext uri="{BB962C8B-B14F-4D97-AF65-F5344CB8AC3E}">
        <p14:creationId xmlns:p14="http://schemas.microsoft.com/office/powerpoint/2010/main" val="26034158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902357" y="280738"/>
            <a:ext cx="10182738" cy="607904"/>
          </a:xfrm>
          <a:prstGeom prst="rect">
            <a:avLst/>
          </a:prstGeom>
        </p:spPr>
        <p:txBody>
          <a:bodyPr>
            <a:normAutofit/>
          </a:bodyPr>
          <a:lstStyle/>
          <a:p>
            <a:pPr lvl="0">
              <a:defRPr sz="1800" b="0">
                <a:solidFill>
                  <a:srgbClr val="000000"/>
                </a:solidFill>
              </a:defRPr>
            </a:pPr>
            <a:r>
              <a:rPr lang="nb-NO" sz="2400" dirty="0">
                <a:solidFill>
                  <a:srgbClr val="E73130"/>
                </a:solidFill>
                <a:latin typeface="Arial Narrow" panose="020B0606020202030204" pitchFamily="34" charset="0"/>
              </a:rPr>
              <a:t>Organisasjon</a:t>
            </a:r>
            <a:endParaRPr sz="2400" dirty="0">
              <a:solidFill>
                <a:srgbClr val="E73130"/>
              </a:solidFill>
              <a:latin typeface="Arial Narrow" panose="020B0606020202030204" pitchFamily="34" charset="0"/>
            </a:endParaRPr>
          </a:p>
        </p:txBody>
      </p:sp>
      <p:sp>
        <p:nvSpPr>
          <p:cNvPr id="105" name="Shape 105"/>
          <p:cNvSpPr>
            <a:spLocks noGrp="1"/>
          </p:cNvSpPr>
          <p:nvPr>
            <p:ph type="body" idx="1"/>
          </p:nvPr>
        </p:nvSpPr>
        <p:spPr>
          <a:xfrm>
            <a:off x="902357" y="1010653"/>
            <a:ext cx="10182738" cy="5132135"/>
          </a:xfrm>
          <a:prstGeom prst="rect">
            <a:avLst/>
          </a:prstGeom>
        </p:spPr>
        <p:txBody>
          <a:bodyPr>
            <a:normAutofit/>
          </a:bodyPr>
          <a:lstStyle/>
          <a:p>
            <a:pPr>
              <a:defRPr sz="1800">
                <a:solidFill>
                  <a:srgbClr val="000000"/>
                </a:solidFill>
              </a:defRPr>
            </a:pPr>
            <a:r>
              <a:rPr lang="nb-NO" sz="1800" dirty="0">
                <a:solidFill>
                  <a:srgbClr val="3F1F71"/>
                </a:solidFill>
                <a:cs typeface="Arial"/>
              </a:rPr>
              <a:t>Samfunnsviterne må hele tiden være relevante for medlemmene og det arbeidslivet de er en del av.</a:t>
            </a:r>
          </a:p>
          <a:p>
            <a:pPr>
              <a:defRPr sz="1800">
                <a:solidFill>
                  <a:srgbClr val="000000"/>
                </a:solidFill>
              </a:defRPr>
            </a:pPr>
            <a:r>
              <a:rPr lang="nb-NO" sz="1800" dirty="0">
                <a:solidFill>
                  <a:srgbClr val="3F1F71"/>
                </a:solidFill>
                <a:cs typeface="Arial"/>
              </a:rPr>
              <a:t>Samfunnsviterne må ha en profesjonell og effektiv organisasjon for dagens og framtidens medlemmer og som danner grunnlaget for videre vekst.</a:t>
            </a:r>
          </a:p>
          <a:p>
            <a:pPr marL="0" indent="0">
              <a:buNone/>
              <a:defRPr sz="1800">
                <a:solidFill>
                  <a:srgbClr val="000000"/>
                </a:solidFill>
              </a:defRPr>
            </a:pPr>
            <a:endParaRPr lang="nb-NO" sz="1800" dirty="0">
              <a:solidFill>
                <a:srgbClr val="3F1F71"/>
              </a:solidFill>
              <a:cs typeface="Arial"/>
            </a:endParaRPr>
          </a:p>
          <a:p>
            <a:pPr marL="0" indent="0">
              <a:buNone/>
              <a:defRPr sz="1800">
                <a:solidFill>
                  <a:srgbClr val="000000"/>
                </a:solidFill>
              </a:defRPr>
            </a:pPr>
            <a:r>
              <a:rPr lang="nb-NO" sz="1800" b="1" dirty="0">
                <a:solidFill>
                  <a:srgbClr val="3F1F71"/>
                </a:solidFill>
                <a:cs typeface="Arial"/>
              </a:rPr>
              <a:t>Strategisk fokus 2019-2022:</a:t>
            </a:r>
            <a:endParaRPr lang="nb-NO" sz="1800" dirty="0">
              <a:solidFill>
                <a:srgbClr val="3F1F71"/>
              </a:solidFill>
              <a:cs typeface="Arial"/>
            </a:endParaRPr>
          </a:p>
          <a:p>
            <a:pPr>
              <a:buFont typeface="Wingdings" panose="05000000000000000000" pitchFamily="2" charset="2"/>
              <a:buChar char="Ø"/>
              <a:defRPr sz="1800">
                <a:solidFill>
                  <a:srgbClr val="000000"/>
                </a:solidFill>
              </a:defRPr>
            </a:pPr>
            <a:r>
              <a:rPr lang="nb-NO" sz="1800" dirty="0">
                <a:solidFill>
                  <a:srgbClr val="3F1F71"/>
                </a:solidFill>
                <a:cs typeface="Arial"/>
              </a:rPr>
              <a:t>Øke aktiviteten for medlemmer og tillitsvalgte lokalt</a:t>
            </a:r>
          </a:p>
          <a:p>
            <a:pPr>
              <a:buFont typeface="Wingdings" panose="05000000000000000000" pitchFamily="2" charset="2"/>
              <a:buChar char="Ø"/>
              <a:defRPr sz="1800">
                <a:solidFill>
                  <a:srgbClr val="000000"/>
                </a:solidFill>
              </a:defRPr>
            </a:pPr>
            <a:r>
              <a:rPr lang="nb-NO" sz="1800" dirty="0">
                <a:solidFill>
                  <a:srgbClr val="3F1F71"/>
                </a:solidFill>
                <a:cs typeface="Arial"/>
              </a:rPr>
              <a:t>Styrke arbeidet lokalt i fylkesavdelinger, fylkesstyrer og i lokallag på den enkelte arbeidsplass</a:t>
            </a:r>
          </a:p>
          <a:p>
            <a:pPr>
              <a:buFont typeface="Wingdings" panose="05000000000000000000" pitchFamily="2" charset="2"/>
              <a:buChar char="Ø"/>
              <a:defRPr sz="1800">
                <a:solidFill>
                  <a:srgbClr val="000000"/>
                </a:solidFill>
              </a:defRPr>
            </a:pPr>
            <a:r>
              <a:rPr lang="nb-NO" sz="1800" dirty="0">
                <a:solidFill>
                  <a:srgbClr val="3F1F71"/>
                </a:solidFill>
                <a:cs typeface="Arial"/>
              </a:rPr>
              <a:t>Arbeide for fortsatt medlemsvekst</a:t>
            </a:r>
          </a:p>
          <a:p>
            <a:pPr>
              <a:buFont typeface="Wingdings" panose="05000000000000000000" pitchFamily="2" charset="2"/>
              <a:buChar char="Ø"/>
              <a:defRPr sz="1800">
                <a:solidFill>
                  <a:srgbClr val="000000"/>
                </a:solidFill>
              </a:defRPr>
            </a:pPr>
            <a:r>
              <a:rPr lang="nb-NO" sz="1800" dirty="0">
                <a:solidFill>
                  <a:srgbClr val="3F1F71"/>
                </a:solidFill>
                <a:cs typeface="Arial"/>
              </a:rPr>
              <a:t>Etablere digitale løsninger ved å ta i bruk ulike verktøy for en mer effektiv, involverende og fleksibel organisasjon</a:t>
            </a:r>
          </a:p>
          <a:p>
            <a:pPr>
              <a:buFont typeface="Wingdings" panose="05000000000000000000" pitchFamily="2" charset="2"/>
              <a:buChar char="Ø"/>
              <a:defRPr sz="1800">
                <a:solidFill>
                  <a:srgbClr val="000000"/>
                </a:solidFill>
              </a:defRPr>
            </a:pPr>
            <a:r>
              <a:rPr lang="nb-NO" sz="1800" dirty="0">
                <a:solidFill>
                  <a:srgbClr val="3F1F71"/>
                </a:solidFill>
                <a:cs typeface="Arial"/>
              </a:rPr>
              <a:t>Videreføre arbeidet med foreningens organisering i tråd med føringer fra LM2019.</a:t>
            </a:r>
            <a:endParaRPr sz="1800" dirty="0">
              <a:solidFill>
                <a:srgbClr val="3F1F71"/>
              </a:solidFill>
              <a:cs typeface="Arial"/>
            </a:endParaRPr>
          </a:p>
        </p:txBody>
      </p:sp>
    </p:spTree>
    <p:extLst>
      <p:ext uri="{BB962C8B-B14F-4D97-AF65-F5344CB8AC3E}">
        <p14:creationId xmlns:p14="http://schemas.microsoft.com/office/powerpoint/2010/main" val="27350345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8840" y="574646"/>
            <a:ext cx="9904676" cy="668617"/>
          </a:xfrm>
        </p:spPr>
        <p:txBody>
          <a:bodyPr/>
          <a:lstStyle/>
          <a:p>
            <a:r>
              <a:rPr lang="nb-NO" dirty="0"/>
              <a:t>Ambisjonsmål som omhandler føringer fra Landsmøtet 2019</a:t>
            </a:r>
          </a:p>
        </p:txBody>
      </p:sp>
      <p:sp>
        <p:nvSpPr>
          <p:cNvPr id="3" name="Plassholder for innhold 2"/>
          <p:cNvSpPr>
            <a:spLocks noGrp="1"/>
          </p:cNvSpPr>
          <p:nvPr>
            <p:ph idx="1"/>
          </p:nvPr>
        </p:nvSpPr>
        <p:spPr>
          <a:xfrm>
            <a:off x="578840" y="1375794"/>
            <a:ext cx="9578980" cy="4907560"/>
          </a:xfrm>
        </p:spPr>
        <p:txBody>
          <a:bodyPr>
            <a:normAutofit/>
          </a:bodyPr>
          <a:lstStyle/>
          <a:p>
            <a:pPr>
              <a:lnSpc>
                <a:spcPct val="100000"/>
              </a:lnSpc>
              <a:spcAft>
                <a:spcPts val="800"/>
              </a:spcAft>
            </a:pPr>
            <a:endParaRPr lang="nb-NO" sz="1600" dirty="0"/>
          </a:p>
          <a:p>
            <a:pPr>
              <a:lnSpc>
                <a:spcPct val="100000"/>
              </a:lnSpc>
              <a:spcAft>
                <a:spcPts val="800"/>
              </a:spcAft>
            </a:pPr>
            <a:r>
              <a:rPr lang="nb-NO" sz="1600" dirty="0"/>
              <a:t>Etablere fylkesvise nettverkssamlinger for tillitsvalgte.</a:t>
            </a:r>
          </a:p>
          <a:p>
            <a:pPr>
              <a:lnSpc>
                <a:spcPct val="100000"/>
              </a:lnSpc>
              <a:spcAft>
                <a:spcPts val="800"/>
              </a:spcAft>
            </a:pPr>
            <a:r>
              <a:rPr lang="nb-NO" sz="1600" dirty="0"/>
              <a:t>Etablere digitale møteplasser for tillitsvalgte innen samme bransje.</a:t>
            </a:r>
          </a:p>
          <a:p>
            <a:pPr>
              <a:lnSpc>
                <a:spcPct val="100000"/>
              </a:lnSpc>
              <a:spcAft>
                <a:spcPts val="800"/>
              </a:spcAft>
            </a:pPr>
            <a:r>
              <a:rPr lang="nb-NO" sz="1600" dirty="0"/>
              <a:t>Etablere digitale møteplasser for medlemmer for å legge til rette for erfaringsdeling på tvers av sektorer og bransjer.</a:t>
            </a:r>
          </a:p>
          <a:p>
            <a:pPr>
              <a:lnSpc>
                <a:spcPct val="100000"/>
              </a:lnSpc>
              <a:spcAft>
                <a:spcPts val="800"/>
              </a:spcAft>
            </a:pPr>
            <a:r>
              <a:rPr lang="nb-NO" sz="1600" dirty="0"/>
              <a:t>Etablere mer aktivitet, dialog og møteplasser både digitalt og fysisk for medlemmer og tillitsvalgte.</a:t>
            </a:r>
          </a:p>
          <a:p>
            <a:pPr>
              <a:lnSpc>
                <a:spcPct val="100000"/>
              </a:lnSpc>
              <a:spcAft>
                <a:spcPts val="800"/>
              </a:spcAft>
            </a:pPr>
            <a:r>
              <a:rPr lang="nb-NO" sz="1600" dirty="0"/>
              <a:t>Videreutvikle bruken av digitale verktøy for å øke tilgjengeligheten for medlemmer over hele landet.</a:t>
            </a:r>
          </a:p>
          <a:p>
            <a:pPr>
              <a:lnSpc>
                <a:spcPct val="100000"/>
              </a:lnSpc>
              <a:spcAft>
                <a:spcPts val="800"/>
              </a:spcAft>
            </a:pPr>
            <a:endParaRPr lang="nb-NO" sz="1600" dirty="0"/>
          </a:p>
          <a:p>
            <a:pPr>
              <a:lnSpc>
                <a:spcPct val="100000"/>
              </a:lnSpc>
              <a:spcAft>
                <a:spcPts val="800"/>
              </a:spcAft>
            </a:pPr>
            <a:r>
              <a:rPr lang="nb-NO" sz="1600" dirty="0"/>
              <a:t>Handlingsplanen i sin helhet er tilgjengelig på fylkesledernes min side under gjeldende strategi og måldokumenter. </a:t>
            </a:r>
          </a:p>
          <a:p>
            <a:pPr marL="0" indent="0">
              <a:lnSpc>
                <a:spcPct val="100000"/>
              </a:lnSpc>
              <a:spcAft>
                <a:spcPts val="800"/>
              </a:spcAft>
              <a:buNone/>
            </a:pPr>
            <a:r>
              <a:rPr lang="nb-NO" sz="1600" dirty="0">
                <a:hlinkClick r:id="rId3"/>
              </a:rPr>
              <a:t>	</a:t>
            </a:r>
            <a:r>
              <a:rPr lang="nb-NO" sz="1600">
                <a:hlinkClick r:id="rId3"/>
              </a:rPr>
              <a:t>https://www.samfunnsviterne.no/Min-side/Fylkesledere/Strategisk-plan-og-maldokumenter</a:t>
            </a:r>
            <a:endParaRPr lang="nb-NO" sz="1600"/>
          </a:p>
          <a:p>
            <a:pPr marL="0" indent="0">
              <a:lnSpc>
                <a:spcPct val="100000"/>
              </a:lnSpc>
              <a:spcAft>
                <a:spcPts val="800"/>
              </a:spcAft>
              <a:buNone/>
            </a:pPr>
            <a:endParaRPr lang="nb-NO" sz="1600" dirty="0"/>
          </a:p>
          <a:p>
            <a:pPr>
              <a:lnSpc>
                <a:spcPct val="100000"/>
              </a:lnSpc>
              <a:spcAft>
                <a:spcPts val="800"/>
              </a:spcAft>
            </a:pPr>
            <a:endParaRPr lang="nb-NO" sz="1600" dirty="0"/>
          </a:p>
        </p:txBody>
      </p:sp>
    </p:spTree>
    <p:extLst>
      <p:ext uri="{BB962C8B-B14F-4D97-AF65-F5344CB8AC3E}">
        <p14:creationId xmlns:p14="http://schemas.microsoft.com/office/powerpoint/2010/main" val="416013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902357" y="354346"/>
            <a:ext cx="7021635" cy="743565"/>
          </a:xfrm>
          <a:prstGeom prst="rect">
            <a:avLst/>
          </a:prstGeom>
        </p:spPr>
        <p:txBody>
          <a:bodyPr>
            <a:normAutofit/>
          </a:bodyPr>
          <a:lstStyle/>
          <a:p>
            <a:pPr lvl="0">
              <a:defRPr sz="1800" b="0">
                <a:solidFill>
                  <a:srgbClr val="000000"/>
                </a:solidFill>
              </a:defRPr>
            </a:pPr>
            <a:r>
              <a:rPr lang="nb-NO" sz="3732" dirty="0">
                <a:solidFill>
                  <a:srgbClr val="E73130"/>
                </a:solidFill>
              </a:rPr>
              <a:t>Formål og verdigrunnlag</a:t>
            </a:r>
            <a:endParaRPr sz="3732" dirty="0">
              <a:solidFill>
                <a:srgbClr val="E73130"/>
              </a:solidFill>
            </a:endParaRPr>
          </a:p>
        </p:txBody>
      </p:sp>
      <p:sp>
        <p:nvSpPr>
          <p:cNvPr id="105" name="Shape 105"/>
          <p:cNvSpPr>
            <a:spLocks noGrp="1"/>
          </p:cNvSpPr>
          <p:nvPr>
            <p:ph type="body" idx="1"/>
          </p:nvPr>
        </p:nvSpPr>
        <p:spPr>
          <a:xfrm>
            <a:off x="995376" y="1418634"/>
            <a:ext cx="9004666" cy="4724154"/>
          </a:xfrm>
          <a:prstGeom prst="rect">
            <a:avLst/>
          </a:prstGeom>
        </p:spPr>
        <p:txBody>
          <a:bodyPr>
            <a:normAutofit/>
          </a:bodyPr>
          <a:lstStyle/>
          <a:p>
            <a:pPr marL="0" indent="0">
              <a:buNone/>
              <a:defRPr sz="1800">
                <a:solidFill>
                  <a:srgbClr val="000000"/>
                </a:solidFill>
              </a:defRPr>
            </a:pPr>
            <a:r>
              <a:rPr lang="nb-NO" sz="1999" b="1">
                <a:solidFill>
                  <a:srgbClr val="3F1F71"/>
                </a:solidFill>
                <a:cs typeface="Arial"/>
              </a:rPr>
              <a:t>§ 1  </a:t>
            </a:r>
            <a:r>
              <a:rPr sz="1999" b="1">
                <a:solidFill>
                  <a:srgbClr val="3F1F71"/>
                </a:solidFill>
                <a:cs typeface="Arial"/>
              </a:rPr>
              <a:t>FORMÅL </a:t>
            </a:r>
            <a:r>
              <a:rPr sz="1999" b="1" dirty="0">
                <a:solidFill>
                  <a:srgbClr val="3F1F71"/>
                </a:solidFill>
                <a:cs typeface="Arial"/>
              </a:rPr>
              <a:t>OG VERDIGRUNNLAG</a:t>
            </a:r>
            <a:endParaRPr lang="nb-NO" sz="1999" b="1" dirty="0">
              <a:solidFill>
                <a:srgbClr val="3F1F71"/>
              </a:solidFill>
              <a:cs typeface="Arial"/>
            </a:endParaRPr>
          </a:p>
          <a:p>
            <a:pPr marL="0" indent="0">
              <a:lnSpc>
                <a:spcPct val="100000"/>
              </a:lnSpc>
              <a:buNone/>
            </a:pPr>
            <a:r>
              <a:rPr lang="nb-NO" sz="1799" dirty="0"/>
              <a:t>Samfunnsviterne har til formål å arbeide for å bedre medlemmenes lønns- og arbeidsvilkår, og å fremme medlemmenes økonomiske og faglige interesser. </a:t>
            </a:r>
          </a:p>
          <a:p>
            <a:pPr marL="0" indent="0">
              <a:lnSpc>
                <a:spcPct val="100000"/>
              </a:lnSpc>
              <a:buNone/>
            </a:pPr>
            <a:r>
              <a:rPr lang="nb-NO" sz="1799" dirty="0"/>
              <a:t>Samfunnsviterne skal bidra til demokrati, ytringsfrihet og rettssikkerhet.</a:t>
            </a:r>
          </a:p>
          <a:p>
            <a:pPr marL="0" indent="0">
              <a:lnSpc>
                <a:spcPct val="100000"/>
              </a:lnSpc>
              <a:buNone/>
            </a:pPr>
            <a:r>
              <a:rPr lang="nb-NO" sz="1799" dirty="0"/>
              <a:t>Samfunnsviterne skal bidra til verdiskapning, innovasjon og bærekraftig utvikling, hvor samfunnshensyn som miljø, arbeidstakerrettigheter, likestilling og mangfold, helse og velferd, global rettferdighet og sosial sikkerhet ivaretas.</a:t>
            </a:r>
          </a:p>
          <a:p>
            <a:pPr marL="0" indent="0">
              <a:lnSpc>
                <a:spcPct val="100000"/>
              </a:lnSpc>
              <a:buNone/>
            </a:pPr>
            <a:r>
              <a:rPr lang="nb-NO" sz="1799" dirty="0"/>
              <a:t>Samfunnsviterne skal i all aktivitet være etisk reflektert og fatte beslutninger som tåler offentlig oppmerksomhet.</a:t>
            </a:r>
          </a:p>
          <a:p>
            <a:pPr marL="0" indent="0">
              <a:lnSpc>
                <a:spcPct val="100000"/>
              </a:lnSpc>
              <a:buNone/>
            </a:pPr>
            <a:r>
              <a:rPr lang="nb-NO" sz="1799" dirty="0"/>
              <a:t>Samfunnsviterne er partipolitisk uavhengig og er tilsluttet Akademikerne.</a:t>
            </a:r>
          </a:p>
          <a:p>
            <a:pPr marL="0" indent="0">
              <a:buNone/>
              <a:defRPr sz="1800">
                <a:solidFill>
                  <a:srgbClr val="000000"/>
                </a:solidFill>
              </a:defRPr>
            </a:pPr>
            <a:endParaRPr sz="1999" b="1" dirty="0">
              <a:solidFill>
                <a:srgbClr val="3F1F71"/>
              </a:solidFill>
              <a:cs typeface="Arial"/>
            </a:endParaRPr>
          </a:p>
        </p:txBody>
      </p:sp>
    </p:spTree>
    <p:extLst>
      <p:ext uri="{BB962C8B-B14F-4D97-AF65-F5344CB8AC3E}">
        <p14:creationId xmlns:p14="http://schemas.microsoft.com/office/powerpoint/2010/main" val="14665342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Styringsdokumenter</a:t>
            </a:r>
          </a:p>
        </p:txBody>
      </p:sp>
      <p:graphicFrame>
        <p:nvGraphicFramePr>
          <p:cNvPr id="4" name="Diagram 3"/>
          <p:cNvGraphicFramePr/>
          <p:nvPr/>
        </p:nvGraphicFramePr>
        <p:xfrm>
          <a:off x="2548679" y="900474"/>
          <a:ext cx="7840492" cy="496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1738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4323407D-73A6-4D65-AC29-AD4D382A2A2C}"/>
              </a:ext>
            </a:extLst>
          </p:cNvPr>
          <p:cNvSpPr txBox="1"/>
          <p:nvPr/>
        </p:nvSpPr>
        <p:spPr>
          <a:xfrm>
            <a:off x="697953" y="495857"/>
            <a:ext cx="9577272" cy="461537"/>
          </a:xfrm>
          <a:prstGeom prst="rect">
            <a:avLst/>
          </a:prstGeom>
          <a:noFill/>
        </p:spPr>
        <p:txBody>
          <a:bodyPr wrap="square" rtlCol="0">
            <a:spAutoFit/>
          </a:bodyPr>
          <a:lstStyle/>
          <a:p>
            <a:pPr marL="0" marR="0" lvl="0" indent="0" algn="l" defTabSz="914103" rtl="0" eaLnBrk="1" fontAlgn="auto" latinLnBrk="0" hangingPunct="1">
              <a:lnSpc>
                <a:spcPct val="100000"/>
              </a:lnSpc>
              <a:spcBef>
                <a:spcPts val="0"/>
              </a:spcBef>
              <a:spcAft>
                <a:spcPts val="0"/>
              </a:spcAft>
              <a:buClrTx/>
              <a:buSzTx/>
              <a:buFontTx/>
              <a:buNone/>
              <a:tabLst/>
              <a:defRPr/>
            </a:pPr>
            <a:r>
              <a:rPr kumimoji="0" lang="nb-NO" sz="2399" b="1" i="0" u="none" strike="noStrike" kern="1200" cap="none" spc="0" normalizeH="0" baseline="0" noProof="0" dirty="0">
                <a:ln>
                  <a:noFill/>
                </a:ln>
                <a:solidFill>
                  <a:srgbClr val="FF0000"/>
                </a:solidFill>
                <a:effectLst/>
                <a:uLnTx/>
                <a:uFillTx/>
                <a:latin typeface="Arial Narrow"/>
                <a:ea typeface="+mn-ea"/>
                <a:cs typeface="+mn-cs"/>
              </a:rPr>
              <a:t>Strategisk plan 2020-2025</a:t>
            </a:r>
          </a:p>
        </p:txBody>
      </p:sp>
      <p:sp>
        <p:nvSpPr>
          <p:cNvPr id="5" name="Rektangel: avrundede hjørner 4">
            <a:extLst>
              <a:ext uri="{FF2B5EF4-FFF2-40B4-BE49-F238E27FC236}">
                <a16:creationId xmlns:a16="http://schemas.microsoft.com/office/drawing/2014/main" id="{3D748CC1-BE88-46B2-8D88-95F1C9AE758B}"/>
              </a:ext>
            </a:extLst>
          </p:cNvPr>
          <p:cNvSpPr/>
          <p:nvPr/>
        </p:nvSpPr>
        <p:spPr>
          <a:xfrm>
            <a:off x="697952" y="1149997"/>
            <a:ext cx="9577272" cy="561888"/>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marL="0" marR="0" lvl="0" indent="0" algn="ctr" defTabSz="914103" rtl="0" eaLnBrk="1" fontAlgn="auto" latinLnBrk="0" hangingPunct="1">
              <a:lnSpc>
                <a:spcPct val="100000"/>
              </a:lnSpc>
              <a:spcBef>
                <a:spcPts val="0"/>
              </a:spcBef>
              <a:spcAft>
                <a:spcPts val="0"/>
              </a:spcAft>
              <a:buClrTx/>
              <a:buSzTx/>
              <a:buFontTx/>
              <a:buNone/>
              <a:tabLst/>
              <a:defRPr/>
            </a:pPr>
            <a:r>
              <a:rPr kumimoji="0" lang="nb-NO" sz="1599" b="1" i="0" u="none" strike="noStrike" kern="1200" cap="none" spc="0" normalizeH="0" baseline="0" noProof="0" dirty="0">
                <a:ln>
                  <a:noFill/>
                </a:ln>
                <a:solidFill>
                  <a:srgbClr val="3F1F71"/>
                </a:solidFill>
                <a:effectLst/>
                <a:uLnTx/>
                <a:uFillTx/>
                <a:latin typeface="Georgia"/>
                <a:ea typeface="+mn-ea"/>
                <a:cs typeface="+mn-cs"/>
              </a:rPr>
              <a:t>Visjon:	Samfunnsviterne er det naturlige valget for alle samfunnsvitere og humanister</a:t>
            </a:r>
          </a:p>
        </p:txBody>
      </p:sp>
      <p:sp>
        <p:nvSpPr>
          <p:cNvPr id="6" name="Rektangel: avrundede hjørner 5">
            <a:extLst>
              <a:ext uri="{FF2B5EF4-FFF2-40B4-BE49-F238E27FC236}">
                <a16:creationId xmlns:a16="http://schemas.microsoft.com/office/drawing/2014/main" id="{CF3966D0-C675-454E-B387-6A4472C3176E}"/>
              </a:ext>
            </a:extLst>
          </p:cNvPr>
          <p:cNvSpPr/>
          <p:nvPr/>
        </p:nvSpPr>
        <p:spPr>
          <a:xfrm>
            <a:off x="697951" y="2047340"/>
            <a:ext cx="4637681" cy="1232801"/>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marL="0" marR="0" lvl="0" indent="0" algn="l" defTabSz="914103" rtl="0" eaLnBrk="1" fontAlgn="auto" latinLnBrk="0" hangingPunct="1">
              <a:lnSpc>
                <a:spcPct val="100000"/>
              </a:lnSpc>
              <a:spcBef>
                <a:spcPts val="0"/>
              </a:spcBef>
              <a:spcAft>
                <a:spcPts val="0"/>
              </a:spcAft>
              <a:buClrTx/>
              <a:buSzTx/>
              <a:buFontTx/>
              <a:buNone/>
              <a:tabLst/>
              <a:defRPr/>
            </a:pPr>
            <a:r>
              <a:rPr kumimoji="0" lang="nb-NO" sz="1599" b="1" i="0" u="none" strike="noStrike" kern="1200" cap="none" spc="0" normalizeH="0" baseline="0" noProof="0" dirty="0">
                <a:ln>
                  <a:noFill/>
                </a:ln>
                <a:solidFill>
                  <a:srgbClr val="002060"/>
                </a:solidFill>
                <a:effectLst/>
                <a:uLnTx/>
                <a:uFillTx/>
                <a:latin typeface="Georgia"/>
                <a:ea typeface="+mn-ea"/>
                <a:cs typeface="+mn-cs"/>
              </a:rPr>
              <a:t>Hvorfor er vi til?/Hva er formålet?</a:t>
            </a:r>
          </a:p>
          <a:p>
            <a:pPr marL="0" marR="0" lvl="0" indent="0" algn="l" defTabSz="914103" rtl="0" eaLnBrk="1" fontAlgn="auto" latinLnBrk="0" hangingPunct="1">
              <a:lnSpc>
                <a:spcPct val="100000"/>
              </a:lnSpc>
              <a:spcBef>
                <a:spcPts val="0"/>
              </a:spcBef>
              <a:spcAft>
                <a:spcPts val="0"/>
              </a:spcAft>
              <a:buClrTx/>
              <a:buSzTx/>
              <a:buFontTx/>
              <a:buNone/>
              <a:tabLst/>
              <a:defRPr/>
            </a:pPr>
            <a:endParaRPr kumimoji="0" lang="nb-NO" sz="1599" b="1" i="0" u="none" strike="noStrike" kern="1200" cap="none" spc="0" normalizeH="0" baseline="0" noProof="0" dirty="0">
              <a:ln>
                <a:noFill/>
              </a:ln>
              <a:solidFill>
                <a:srgbClr val="002060"/>
              </a:solidFill>
              <a:effectLst/>
              <a:uLnTx/>
              <a:uFillTx/>
              <a:latin typeface="Georgia"/>
              <a:ea typeface="+mn-ea"/>
              <a:cs typeface="+mn-cs"/>
            </a:endParaRPr>
          </a:p>
          <a:p>
            <a:pPr marL="0" marR="0" lvl="0" indent="0" algn="l" defTabSz="914103" rtl="0" eaLnBrk="1" fontAlgn="auto" latinLnBrk="0" hangingPunct="1">
              <a:lnSpc>
                <a:spcPct val="100000"/>
              </a:lnSpc>
              <a:spcBef>
                <a:spcPts val="0"/>
              </a:spcBef>
              <a:spcAft>
                <a:spcPts val="0"/>
              </a:spcAft>
              <a:buClrTx/>
              <a:buSzTx/>
              <a:buFontTx/>
              <a:buNone/>
              <a:tabLst/>
              <a:defRPr/>
            </a:pPr>
            <a:r>
              <a:rPr kumimoji="0" lang="nb-NO" sz="1400" b="0" i="1" u="none" strike="noStrike" kern="1200" cap="none" spc="0" normalizeH="0" baseline="0" noProof="0" dirty="0">
                <a:ln>
                  <a:noFill/>
                </a:ln>
                <a:solidFill>
                  <a:srgbClr val="002060"/>
                </a:solidFill>
                <a:effectLst/>
                <a:uLnTx/>
                <a:uFillTx/>
                <a:latin typeface="Georgia"/>
                <a:ea typeface="+mn-ea"/>
                <a:cs typeface="+mn-cs"/>
              </a:rPr>
              <a:t>Vi er medlemmenes viktigste medspiller og legger premisser for samfunns og arbeidsliv.</a:t>
            </a:r>
          </a:p>
        </p:txBody>
      </p:sp>
      <p:sp>
        <p:nvSpPr>
          <p:cNvPr id="10" name="Rektangel: avrundede hjørner 9">
            <a:extLst>
              <a:ext uri="{FF2B5EF4-FFF2-40B4-BE49-F238E27FC236}">
                <a16:creationId xmlns:a16="http://schemas.microsoft.com/office/drawing/2014/main" id="{71EA87ED-B049-46CF-A31D-9D0C48E72228}"/>
              </a:ext>
            </a:extLst>
          </p:cNvPr>
          <p:cNvSpPr/>
          <p:nvPr/>
        </p:nvSpPr>
        <p:spPr>
          <a:xfrm>
            <a:off x="5637545" y="2047340"/>
            <a:ext cx="4637679" cy="1232801"/>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marL="0" marR="0" lvl="0" indent="0" algn="l" defTabSz="914103" rtl="0" eaLnBrk="1" fontAlgn="auto" latinLnBrk="0" hangingPunct="1">
              <a:lnSpc>
                <a:spcPct val="100000"/>
              </a:lnSpc>
              <a:spcBef>
                <a:spcPts val="0"/>
              </a:spcBef>
              <a:spcAft>
                <a:spcPts val="0"/>
              </a:spcAft>
              <a:buClrTx/>
              <a:buSzTx/>
              <a:buFontTx/>
              <a:buNone/>
              <a:tabLst/>
              <a:defRPr/>
            </a:pPr>
            <a:r>
              <a:rPr kumimoji="0" lang="nb-NO" sz="1599" b="1" i="0" u="none" strike="noStrike" kern="1200" cap="none" spc="0" normalizeH="0" baseline="0" noProof="0" dirty="0">
                <a:ln>
                  <a:noFill/>
                </a:ln>
                <a:solidFill>
                  <a:srgbClr val="002060"/>
                </a:solidFill>
                <a:effectLst/>
                <a:uLnTx/>
                <a:uFillTx/>
                <a:latin typeface="Georgia"/>
                <a:ea typeface="+mn-ea"/>
                <a:cs typeface="+mn-cs"/>
              </a:rPr>
              <a:t>Hvordan vil vi bli oppfattet?</a:t>
            </a:r>
          </a:p>
          <a:p>
            <a:pPr marL="0" marR="0" lvl="0" indent="0" algn="l" defTabSz="914103" rtl="0" eaLnBrk="1" fontAlgn="auto" latinLnBrk="0" hangingPunct="1">
              <a:lnSpc>
                <a:spcPct val="100000"/>
              </a:lnSpc>
              <a:spcBef>
                <a:spcPts val="0"/>
              </a:spcBef>
              <a:spcAft>
                <a:spcPts val="0"/>
              </a:spcAft>
              <a:buClrTx/>
              <a:buSzTx/>
              <a:buFontTx/>
              <a:buNone/>
              <a:tabLst/>
              <a:defRPr/>
            </a:pPr>
            <a:endParaRPr kumimoji="0" lang="nb-NO" sz="1599" b="0" i="0" u="none" strike="noStrike" kern="1200" cap="none" spc="0" normalizeH="0" baseline="0" noProof="0" dirty="0">
              <a:ln>
                <a:noFill/>
              </a:ln>
              <a:solidFill>
                <a:srgbClr val="002060"/>
              </a:solidFill>
              <a:effectLst/>
              <a:uLnTx/>
              <a:uFillTx/>
              <a:latin typeface="Georgia"/>
              <a:ea typeface="+mn-ea"/>
              <a:cs typeface="+mn-cs"/>
            </a:endParaRPr>
          </a:p>
          <a:p>
            <a:pPr marL="0" marR="0" lvl="0" indent="0" algn="l" defTabSz="914103" rtl="0" eaLnBrk="1" fontAlgn="auto" latinLnBrk="0" hangingPunct="1">
              <a:lnSpc>
                <a:spcPct val="100000"/>
              </a:lnSpc>
              <a:spcBef>
                <a:spcPts val="0"/>
              </a:spcBef>
              <a:spcAft>
                <a:spcPts val="0"/>
              </a:spcAft>
              <a:buClrTx/>
              <a:buSzTx/>
              <a:buFontTx/>
              <a:buNone/>
              <a:tabLst/>
              <a:defRPr/>
            </a:pPr>
            <a:r>
              <a:rPr kumimoji="0" lang="nb-NO" sz="1799" b="0" i="1" u="none" strike="noStrike" kern="1200" cap="none" spc="0" normalizeH="0" baseline="0" noProof="0" dirty="0">
                <a:ln>
                  <a:noFill/>
                </a:ln>
                <a:solidFill>
                  <a:srgbClr val="002060"/>
                </a:solidFill>
                <a:effectLst/>
                <a:uLnTx/>
                <a:uFillTx/>
                <a:latin typeface="Georgia"/>
                <a:ea typeface="+mn-ea"/>
                <a:cs typeface="+mn-cs"/>
              </a:rPr>
              <a:t> </a:t>
            </a:r>
            <a:r>
              <a:rPr kumimoji="0" lang="nb-NO" sz="1400" b="0" i="1" u="none" strike="noStrike" kern="1200" cap="none" spc="0" normalizeH="0" baseline="0" noProof="0" dirty="0">
                <a:ln>
                  <a:noFill/>
                </a:ln>
                <a:solidFill>
                  <a:srgbClr val="002060"/>
                </a:solidFill>
                <a:effectLst/>
                <a:uLnTx/>
                <a:uFillTx/>
                <a:latin typeface="Georgia"/>
                <a:ea typeface="+mn-ea"/>
                <a:cs typeface="+mn-cs"/>
              </a:rPr>
              <a:t>Vi viser vei for våre medlemmer.</a:t>
            </a:r>
          </a:p>
        </p:txBody>
      </p:sp>
      <p:sp>
        <p:nvSpPr>
          <p:cNvPr id="11" name="Rektangel: avrundede hjørner 10">
            <a:extLst>
              <a:ext uri="{FF2B5EF4-FFF2-40B4-BE49-F238E27FC236}">
                <a16:creationId xmlns:a16="http://schemas.microsoft.com/office/drawing/2014/main" id="{3DDE43C1-1B07-49A5-81C6-14B57D1737B1}"/>
              </a:ext>
            </a:extLst>
          </p:cNvPr>
          <p:cNvSpPr/>
          <p:nvPr/>
        </p:nvSpPr>
        <p:spPr>
          <a:xfrm>
            <a:off x="1050183" y="3429002"/>
            <a:ext cx="8755404" cy="28367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p>
            <a:pPr marL="0" marR="0" lvl="0" indent="0" algn="l" defTabSz="914103"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002060"/>
                </a:solidFill>
                <a:effectLst/>
                <a:uLnTx/>
                <a:uFillTx/>
                <a:latin typeface="Georgia"/>
                <a:ea typeface="+mn-ea"/>
                <a:cs typeface="+mn-cs"/>
              </a:rPr>
              <a:t>Strategiske grep:</a:t>
            </a:r>
            <a:endParaRPr kumimoji="0" lang="nb-NO" sz="1400" b="0" i="0" u="none" strike="noStrike" kern="1200" cap="none" spc="0" normalizeH="0" baseline="0" noProof="0" dirty="0">
              <a:ln>
                <a:noFill/>
              </a:ln>
              <a:solidFill>
                <a:srgbClr val="002060"/>
              </a:solidFill>
              <a:effectLst/>
              <a:uLnTx/>
              <a:uFillTx/>
              <a:latin typeface="Georgia"/>
              <a:ea typeface="+mn-ea"/>
              <a:cs typeface="+mn-cs"/>
            </a:endParaRPr>
          </a:p>
          <a:p>
            <a:pPr marL="285658" marR="0" lvl="0" indent="-285658" algn="l" defTabSz="914103" rtl="0" eaLnBrk="1" fontAlgn="auto" latinLnBrk="0" hangingPunct="1">
              <a:lnSpc>
                <a:spcPct val="100000"/>
              </a:lnSpc>
              <a:spcBef>
                <a:spcPts val="0"/>
              </a:spcBef>
              <a:spcAft>
                <a:spcPts val="0"/>
              </a:spcAft>
              <a:buClrTx/>
              <a:buSzTx/>
              <a:buFontTx/>
              <a:buChar char="-"/>
              <a:tabLst/>
              <a:defRPr/>
            </a:pPr>
            <a:r>
              <a:rPr kumimoji="0" lang="nb-NO" sz="1400" b="0" i="0" u="none" strike="noStrike" kern="1200" cap="none" spc="0" normalizeH="0" baseline="0" noProof="0" dirty="0">
                <a:ln>
                  <a:noFill/>
                </a:ln>
                <a:solidFill>
                  <a:srgbClr val="002060"/>
                </a:solidFill>
                <a:effectLst/>
                <a:uLnTx/>
                <a:uFillTx/>
                <a:latin typeface="Georgia"/>
                <a:ea typeface="+mn-ea"/>
                <a:cs typeface="+mn-cs"/>
              </a:rPr>
              <a:t>Vær synlige og tilstede i arbeidsplassene og i samfunnsdebatten.</a:t>
            </a:r>
          </a:p>
          <a:p>
            <a:pPr marL="285658" marR="0" lvl="0" indent="-285658" algn="l" defTabSz="914103" rtl="0" eaLnBrk="1" fontAlgn="auto" latinLnBrk="0" hangingPunct="1">
              <a:lnSpc>
                <a:spcPct val="100000"/>
              </a:lnSpc>
              <a:spcBef>
                <a:spcPts val="0"/>
              </a:spcBef>
              <a:spcAft>
                <a:spcPts val="0"/>
              </a:spcAft>
              <a:buClrTx/>
              <a:buSzTx/>
              <a:buFontTx/>
              <a:buChar char="-"/>
              <a:tabLst/>
              <a:defRPr/>
            </a:pPr>
            <a:endParaRPr kumimoji="0" lang="nb-NO" sz="1400" b="0" i="0" u="none" strike="noStrike" kern="1200" cap="none" spc="0" normalizeH="0" baseline="0" noProof="0" dirty="0">
              <a:ln>
                <a:noFill/>
              </a:ln>
              <a:solidFill>
                <a:srgbClr val="002060"/>
              </a:solidFill>
              <a:effectLst/>
              <a:uLnTx/>
              <a:uFillTx/>
              <a:latin typeface="Georgia"/>
              <a:ea typeface="+mn-ea"/>
              <a:cs typeface="+mn-cs"/>
            </a:endParaRPr>
          </a:p>
          <a:p>
            <a:pPr marL="285658" marR="0" lvl="0" indent="-285658" algn="l" defTabSz="914103" rtl="0" eaLnBrk="1" fontAlgn="auto" latinLnBrk="0" hangingPunct="1">
              <a:lnSpc>
                <a:spcPct val="100000"/>
              </a:lnSpc>
              <a:spcBef>
                <a:spcPts val="0"/>
              </a:spcBef>
              <a:spcAft>
                <a:spcPts val="0"/>
              </a:spcAft>
              <a:buClrTx/>
              <a:buSzTx/>
              <a:buFontTx/>
              <a:buChar char="-"/>
              <a:tabLst/>
              <a:defRPr/>
            </a:pPr>
            <a:r>
              <a:rPr kumimoji="0" lang="nb-NO" sz="1400" b="0" i="0" u="none" strike="noStrike" kern="1200" cap="none" spc="0" normalizeH="0" baseline="0" noProof="0" dirty="0">
                <a:ln>
                  <a:noFill/>
                </a:ln>
                <a:solidFill>
                  <a:srgbClr val="002060"/>
                </a:solidFill>
                <a:effectLst/>
                <a:uLnTx/>
                <a:uFillTx/>
                <a:latin typeface="Georgia"/>
                <a:ea typeface="+mn-ea"/>
                <a:cs typeface="+mn-cs"/>
              </a:rPr>
              <a:t>Ta et tydelig samfunnsansvar og synliggjør fagenes betydning for oppgaveløsningen i samfunnet.</a:t>
            </a:r>
          </a:p>
          <a:p>
            <a:pPr marL="285658" marR="0" lvl="0" indent="-285658" algn="l" defTabSz="914103" rtl="0" eaLnBrk="1" fontAlgn="auto" latinLnBrk="0" hangingPunct="1">
              <a:lnSpc>
                <a:spcPct val="100000"/>
              </a:lnSpc>
              <a:spcBef>
                <a:spcPts val="0"/>
              </a:spcBef>
              <a:spcAft>
                <a:spcPts val="0"/>
              </a:spcAft>
              <a:buClrTx/>
              <a:buSzTx/>
              <a:buFontTx/>
              <a:buChar char="-"/>
              <a:tabLst/>
              <a:defRPr/>
            </a:pPr>
            <a:endParaRPr kumimoji="0" lang="nb-NO" sz="1400" b="0" i="0" u="none" strike="noStrike" kern="1200" cap="none" spc="0" normalizeH="0" baseline="0" noProof="0" dirty="0">
              <a:ln>
                <a:noFill/>
              </a:ln>
              <a:solidFill>
                <a:srgbClr val="002060"/>
              </a:solidFill>
              <a:effectLst/>
              <a:uLnTx/>
              <a:uFillTx/>
              <a:latin typeface="Georgia"/>
              <a:ea typeface="+mn-ea"/>
              <a:cs typeface="+mn-cs"/>
            </a:endParaRPr>
          </a:p>
          <a:p>
            <a:pPr marL="285658" marR="0" lvl="0" indent="-285658" algn="l" defTabSz="914103" rtl="0" eaLnBrk="1" fontAlgn="auto" latinLnBrk="0" hangingPunct="1">
              <a:lnSpc>
                <a:spcPct val="100000"/>
              </a:lnSpc>
              <a:spcBef>
                <a:spcPts val="0"/>
              </a:spcBef>
              <a:spcAft>
                <a:spcPts val="0"/>
              </a:spcAft>
              <a:buClrTx/>
              <a:buSzTx/>
              <a:buFontTx/>
              <a:buChar char="-"/>
              <a:tabLst/>
              <a:defRPr/>
            </a:pPr>
            <a:r>
              <a:rPr kumimoji="0" lang="nb-NO" sz="1400" b="0" i="0" u="none" strike="noStrike" kern="1200" cap="none" spc="0" normalizeH="0" baseline="0" noProof="0" dirty="0">
                <a:ln>
                  <a:noFill/>
                </a:ln>
                <a:solidFill>
                  <a:srgbClr val="002060"/>
                </a:solidFill>
                <a:effectLst/>
                <a:uLnTx/>
                <a:uFillTx/>
                <a:latin typeface="Georgia"/>
                <a:ea typeface="+mn-ea"/>
                <a:cs typeface="+mn-cs"/>
              </a:rPr>
              <a:t>Styrk vår forhandlingsposisjon gjennom fortsatt medlemsvekst.</a:t>
            </a:r>
          </a:p>
          <a:p>
            <a:pPr marL="285658" marR="0" lvl="0" indent="-285658" algn="l" defTabSz="914103" rtl="0" eaLnBrk="1" fontAlgn="auto" latinLnBrk="0" hangingPunct="1">
              <a:lnSpc>
                <a:spcPct val="100000"/>
              </a:lnSpc>
              <a:spcBef>
                <a:spcPts val="0"/>
              </a:spcBef>
              <a:spcAft>
                <a:spcPts val="0"/>
              </a:spcAft>
              <a:buClrTx/>
              <a:buSzTx/>
              <a:buFontTx/>
              <a:buChar char="-"/>
              <a:tabLst/>
              <a:defRPr/>
            </a:pPr>
            <a:endParaRPr kumimoji="0" lang="nb-NO" sz="1400" b="0" i="0" u="none" strike="noStrike" kern="1200" cap="none" spc="0" normalizeH="0" baseline="0" noProof="0" dirty="0">
              <a:ln>
                <a:noFill/>
              </a:ln>
              <a:solidFill>
                <a:srgbClr val="002060"/>
              </a:solidFill>
              <a:effectLst/>
              <a:uLnTx/>
              <a:uFillTx/>
              <a:latin typeface="Georgia"/>
              <a:ea typeface="+mn-ea"/>
              <a:cs typeface="+mn-cs"/>
            </a:endParaRPr>
          </a:p>
          <a:p>
            <a:pPr marL="285658" marR="0" lvl="0" indent="-285658" algn="l" defTabSz="914103" rtl="0" eaLnBrk="1" fontAlgn="auto" latinLnBrk="0" hangingPunct="1">
              <a:lnSpc>
                <a:spcPct val="100000"/>
              </a:lnSpc>
              <a:spcBef>
                <a:spcPts val="0"/>
              </a:spcBef>
              <a:spcAft>
                <a:spcPts val="0"/>
              </a:spcAft>
              <a:buClrTx/>
              <a:buSzTx/>
              <a:buFontTx/>
              <a:buChar char="-"/>
              <a:tabLst/>
              <a:defRPr/>
            </a:pPr>
            <a:r>
              <a:rPr kumimoji="0" lang="nb-NO" sz="1400" b="0" i="0" u="none" strike="noStrike" kern="1200" cap="none" spc="0" normalizeH="0" baseline="0" noProof="0" dirty="0">
                <a:ln>
                  <a:noFill/>
                </a:ln>
                <a:solidFill>
                  <a:srgbClr val="002060"/>
                </a:solidFill>
                <a:effectLst/>
                <a:uLnTx/>
                <a:uFillTx/>
                <a:latin typeface="Georgia"/>
                <a:ea typeface="+mn-ea"/>
                <a:cs typeface="+mn-cs"/>
              </a:rPr>
              <a:t>Tilpasse medlemstilbudene for økt relevans og medlemstilfredshet.</a:t>
            </a:r>
          </a:p>
          <a:p>
            <a:pPr marL="285658" marR="0" lvl="0" indent="-285658" algn="l" defTabSz="914103" rtl="0" eaLnBrk="1" fontAlgn="auto" latinLnBrk="0" hangingPunct="1">
              <a:lnSpc>
                <a:spcPct val="100000"/>
              </a:lnSpc>
              <a:spcBef>
                <a:spcPts val="0"/>
              </a:spcBef>
              <a:spcAft>
                <a:spcPts val="0"/>
              </a:spcAft>
              <a:buClrTx/>
              <a:buSzTx/>
              <a:buFontTx/>
              <a:buChar char="-"/>
              <a:tabLst/>
              <a:defRPr/>
            </a:pPr>
            <a:endParaRPr kumimoji="0" lang="nb-NO" sz="1400" b="0" i="0" u="none" strike="noStrike" kern="1200" cap="none" spc="0" normalizeH="0" baseline="0" noProof="0" dirty="0">
              <a:ln>
                <a:noFill/>
              </a:ln>
              <a:solidFill>
                <a:srgbClr val="002060"/>
              </a:solidFill>
              <a:effectLst/>
              <a:uLnTx/>
              <a:uFillTx/>
              <a:latin typeface="Georgia"/>
              <a:ea typeface="+mn-ea"/>
              <a:cs typeface="+mn-cs"/>
            </a:endParaRPr>
          </a:p>
          <a:p>
            <a:pPr marL="285658" marR="0" lvl="0" indent="-285658" algn="l" defTabSz="914103" rtl="0" eaLnBrk="1" fontAlgn="auto" latinLnBrk="0" hangingPunct="1">
              <a:lnSpc>
                <a:spcPct val="100000"/>
              </a:lnSpc>
              <a:spcBef>
                <a:spcPts val="0"/>
              </a:spcBef>
              <a:spcAft>
                <a:spcPts val="0"/>
              </a:spcAft>
              <a:buClrTx/>
              <a:buSzTx/>
              <a:buFontTx/>
              <a:buChar char="-"/>
              <a:tabLst/>
              <a:defRPr/>
            </a:pPr>
            <a:r>
              <a:rPr kumimoji="0" lang="nb-NO" sz="1400" b="0" i="0" u="none" strike="noStrike" kern="1200" cap="none" spc="0" normalizeH="0" baseline="0" noProof="0" dirty="0">
                <a:ln>
                  <a:noFill/>
                </a:ln>
                <a:solidFill>
                  <a:srgbClr val="002060"/>
                </a:solidFill>
                <a:effectLst/>
                <a:uLnTx/>
                <a:uFillTx/>
                <a:latin typeface="Georgia"/>
                <a:ea typeface="+mn-ea"/>
                <a:cs typeface="+mn-cs"/>
              </a:rPr>
              <a:t>Iverksette en plan for digitalisering som understøtter foreningens formål, politikkutforming og overordnede mål </a:t>
            </a:r>
          </a:p>
        </p:txBody>
      </p:sp>
    </p:spTree>
    <p:extLst>
      <p:ext uri="{BB962C8B-B14F-4D97-AF65-F5344CB8AC3E}">
        <p14:creationId xmlns:p14="http://schemas.microsoft.com/office/powerpoint/2010/main" val="56633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BE35FE-17B3-4B43-82C8-1057881BFF01}"/>
              </a:ext>
            </a:extLst>
          </p:cNvPr>
          <p:cNvSpPr>
            <a:spLocks noGrp="1"/>
          </p:cNvSpPr>
          <p:nvPr>
            <p:ph type="title"/>
          </p:nvPr>
        </p:nvSpPr>
        <p:spPr/>
        <p:txBody>
          <a:bodyPr/>
          <a:lstStyle/>
          <a:p>
            <a:r>
              <a:rPr lang="nb-NO" dirty="0"/>
              <a:t>Satsingsområder i perioden 2020-2022</a:t>
            </a:r>
          </a:p>
        </p:txBody>
      </p:sp>
      <p:graphicFrame>
        <p:nvGraphicFramePr>
          <p:cNvPr id="4" name="Diagram 3">
            <a:extLst>
              <a:ext uri="{FF2B5EF4-FFF2-40B4-BE49-F238E27FC236}">
                <a16:creationId xmlns:a16="http://schemas.microsoft.com/office/drawing/2014/main" id="{A1010B5B-D0AF-4322-B750-8CA7FEC0D91F}"/>
              </a:ext>
            </a:extLst>
          </p:cNvPr>
          <p:cNvGraphicFramePr/>
          <p:nvPr/>
        </p:nvGraphicFramePr>
        <p:xfrm>
          <a:off x="648366" y="1006871"/>
          <a:ext cx="9928768" cy="5223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302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B88C7D-152C-468E-A270-61EC224A3430}"/>
              </a:ext>
            </a:extLst>
          </p:cNvPr>
          <p:cNvSpPr>
            <a:spLocks noGrp="1"/>
          </p:cNvSpPr>
          <p:nvPr>
            <p:ph type="title"/>
          </p:nvPr>
        </p:nvSpPr>
        <p:spPr>
          <a:xfrm>
            <a:off x="648367" y="330807"/>
            <a:ext cx="10030411" cy="766385"/>
          </a:xfrm>
        </p:spPr>
        <p:txBody>
          <a:bodyPr/>
          <a:lstStyle/>
          <a:p>
            <a:r>
              <a:rPr lang="nb-NO" sz="2399" dirty="0"/>
              <a:t>Samfunnsviternes strategi for samfunnsansvar og samfunnspolitikk 2020-2025</a:t>
            </a:r>
            <a:br>
              <a:rPr lang="nb-NO" sz="2399" dirty="0"/>
            </a:br>
            <a:endParaRPr lang="nb-NO" sz="2399" dirty="0"/>
          </a:p>
        </p:txBody>
      </p:sp>
      <p:pic>
        <p:nvPicPr>
          <p:cNvPr id="5" name="Bilde 4" descr="Et bilde som inneholder enhet&#10;&#10;Automatisk generert beskrivelse">
            <a:extLst>
              <a:ext uri="{FF2B5EF4-FFF2-40B4-BE49-F238E27FC236}">
                <a16:creationId xmlns:a16="http://schemas.microsoft.com/office/drawing/2014/main" id="{5CCE2A97-2F54-44D1-AA70-4D38FB1CDAEC}"/>
              </a:ext>
            </a:extLst>
          </p:cNvPr>
          <p:cNvPicPr>
            <a:picLocks noChangeAspect="1"/>
          </p:cNvPicPr>
          <p:nvPr/>
        </p:nvPicPr>
        <p:blipFill>
          <a:blip r:embed="rId3"/>
          <a:stretch>
            <a:fillRect/>
          </a:stretch>
        </p:blipFill>
        <p:spPr>
          <a:xfrm>
            <a:off x="7350539" y="1876988"/>
            <a:ext cx="4312200" cy="4290260"/>
          </a:xfrm>
          <a:prstGeom prst="rect">
            <a:avLst/>
          </a:prstGeom>
        </p:spPr>
      </p:pic>
      <p:sp>
        <p:nvSpPr>
          <p:cNvPr id="6" name="Rektangel: avrundede hjørner 5">
            <a:extLst>
              <a:ext uri="{FF2B5EF4-FFF2-40B4-BE49-F238E27FC236}">
                <a16:creationId xmlns:a16="http://schemas.microsoft.com/office/drawing/2014/main" id="{D8C0EC88-80C8-44AD-8480-06463ADD6F51}"/>
              </a:ext>
            </a:extLst>
          </p:cNvPr>
          <p:cNvSpPr/>
          <p:nvPr/>
        </p:nvSpPr>
        <p:spPr>
          <a:xfrm>
            <a:off x="648367" y="938494"/>
            <a:ext cx="6166739" cy="1560094"/>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nb-NO" sz="1866" b="1" i="0" u="none" strike="noStrike" kern="1200" cap="none" spc="0" normalizeH="0" baseline="0" noProof="0" dirty="0" err="1">
                <a:ln>
                  <a:noFill/>
                </a:ln>
                <a:solidFill>
                  <a:srgbClr val="002060"/>
                </a:solidFill>
                <a:effectLst/>
                <a:uLnTx/>
                <a:uFillTx/>
                <a:latin typeface="Georgia"/>
                <a:ea typeface="+mn-ea"/>
                <a:cs typeface="+mn-cs"/>
              </a:rPr>
              <a:t>FN’s</a:t>
            </a:r>
            <a:r>
              <a:rPr kumimoji="0" lang="nb-NO" sz="1866" b="1" i="0" u="none" strike="noStrike" kern="1200" cap="none" spc="0" normalizeH="0" baseline="0" noProof="0" dirty="0">
                <a:ln>
                  <a:noFill/>
                </a:ln>
                <a:solidFill>
                  <a:srgbClr val="002060"/>
                </a:solidFill>
                <a:effectLst/>
                <a:uLnTx/>
                <a:uFillTx/>
                <a:latin typeface="Georgia"/>
                <a:ea typeface="+mn-ea"/>
                <a:cs typeface="+mn-cs"/>
              </a:rPr>
              <a:t> </a:t>
            </a:r>
            <a:r>
              <a:rPr kumimoji="0" lang="nb-NO" sz="1866" b="1" i="0" u="none" strike="noStrike" kern="1200" cap="none" spc="0" normalizeH="0" baseline="0" noProof="0" dirty="0" err="1">
                <a:ln>
                  <a:noFill/>
                </a:ln>
                <a:solidFill>
                  <a:srgbClr val="002060"/>
                </a:solidFill>
                <a:effectLst/>
                <a:uLnTx/>
                <a:uFillTx/>
                <a:latin typeface="Georgia"/>
                <a:ea typeface="+mn-ea"/>
                <a:cs typeface="+mn-cs"/>
              </a:rPr>
              <a:t>bærekraftsmål</a:t>
            </a:r>
            <a:r>
              <a:rPr kumimoji="0" lang="nb-NO" sz="1866" b="1" i="0" u="none" strike="noStrike" kern="1200" cap="none" spc="0" normalizeH="0" baseline="0" noProof="0" dirty="0">
                <a:ln>
                  <a:noFill/>
                </a:ln>
                <a:solidFill>
                  <a:srgbClr val="002060"/>
                </a:solidFill>
                <a:effectLst/>
                <a:uLnTx/>
                <a:uFillTx/>
                <a:latin typeface="Georgia"/>
                <a:ea typeface="+mn-ea"/>
                <a:cs typeface="+mn-cs"/>
              </a:rPr>
              <a:t>:</a:t>
            </a:r>
          </a:p>
          <a:p>
            <a:pPr marL="380876" marR="0" lvl="0" indent="-380876"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66" b="0" i="0" u="none" strike="noStrike" kern="1200" cap="none" spc="0" normalizeH="0" baseline="0" noProof="0" dirty="0">
                <a:ln>
                  <a:noFill/>
                </a:ln>
                <a:solidFill>
                  <a:srgbClr val="002060"/>
                </a:solidFill>
                <a:effectLst/>
                <a:uLnTx/>
                <a:uFillTx/>
                <a:latin typeface="Georgia"/>
                <a:ea typeface="+mn-ea"/>
                <a:cs typeface="+mn-cs"/>
              </a:rPr>
              <a:t>Klima og miljø</a:t>
            </a:r>
          </a:p>
          <a:p>
            <a:pPr marL="380876" marR="0" lvl="0" indent="-380876"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66" b="0" i="0" u="none" strike="noStrike" kern="1200" cap="none" spc="0" normalizeH="0" baseline="0" noProof="0" dirty="0">
                <a:ln>
                  <a:noFill/>
                </a:ln>
                <a:solidFill>
                  <a:srgbClr val="002060"/>
                </a:solidFill>
                <a:effectLst/>
                <a:uLnTx/>
                <a:uFillTx/>
                <a:latin typeface="Georgia"/>
                <a:ea typeface="+mn-ea"/>
                <a:cs typeface="+mn-cs"/>
              </a:rPr>
              <a:t>Økonomi</a:t>
            </a:r>
          </a:p>
          <a:p>
            <a:pPr marL="380876" marR="0" lvl="0" indent="-380876"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66" b="0" i="0" u="none" strike="noStrike" kern="1200" cap="none" spc="0" normalizeH="0" baseline="0" noProof="0" dirty="0">
                <a:ln>
                  <a:noFill/>
                </a:ln>
                <a:solidFill>
                  <a:srgbClr val="002060"/>
                </a:solidFill>
                <a:effectLst/>
                <a:uLnTx/>
                <a:uFillTx/>
                <a:latin typeface="Georgia"/>
                <a:ea typeface="+mn-ea"/>
                <a:cs typeface="+mn-cs"/>
              </a:rPr>
              <a:t>Sosiale forhold</a:t>
            </a:r>
          </a:p>
          <a:p>
            <a:pPr marL="380876" marR="0" lvl="0" indent="-380876" algn="l" defTabSz="1218804"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b-NO" sz="1866" b="0" i="0" u="none" strike="noStrike" kern="1200" cap="none" spc="0" normalizeH="0" baseline="0" noProof="0" dirty="0">
              <a:ln>
                <a:noFill/>
              </a:ln>
              <a:solidFill>
                <a:prstClr val="white"/>
              </a:solidFill>
              <a:effectLst/>
              <a:uLnTx/>
              <a:uFillTx/>
              <a:latin typeface="Georgia"/>
              <a:ea typeface="+mn-ea"/>
              <a:cs typeface="+mn-cs"/>
            </a:endParaRPr>
          </a:p>
        </p:txBody>
      </p:sp>
      <p:sp>
        <p:nvSpPr>
          <p:cNvPr id="7" name="Rektangel: avrundede hjørner 6">
            <a:extLst>
              <a:ext uri="{FF2B5EF4-FFF2-40B4-BE49-F238E27FC236}">
                <a16:creationId xmlns:a16="http://schemas.microsoft.com/office/drawing/2014/main" id="{8FF754D1-44F2-4E1E-8084-388914C62A18}"/>
              </a:ext>
            </a:extLst>
          </p:cNvPr>
          <p:cNvSpPr/>
          <p:nvPr/>
        </p:nvSpPr>
        <p:spPr>
          <a:xfrm>
            <a:off x="648367" y="2912989"/>
            <a:ext cx="6166739" cy="3168942"/>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nb-NO" sz="1866" b="1" i="0" u="none" strike="noStrike" kern="1200" cap="none" spc="0" normalizeH="0" baseline="0" noProof="0" dirty="0">
                <a:ln>
                  <a:noFill/>
                </a:ln>
                <a:solidFill>
                  <a:srgbClr val="002060"/>
                </a:solidFill>
                <a:effectLst/>
                <a:uLnTx/>
                <a:uFillTx/>
                <a:latin typeface="Georgia"/>
                <a:ea typeface="+mn-ea"/>
                <a:cs typeface="+mn-cs"/>
              </a:rPr>
              <a:t>Aktuelle tema:</a:t>
            </a:r>
            <a:endParaRPr kumimoji="0" lang="nb-NO" sz="1866" b="0" i="0" u="none" strike="noStrike" kern="1200" cap="none" spc="0" normalizeH="0" baseline="0" noProof="0" dirty="0">
              <a:ln>
                <a:noFill/>
              </a:ln>
              <a:solidFill>
                <a:srgbClr val="002060"/>
              </a:solidFill>
              <a:effectLst/>
              <a:uLnTx/>
              <a:uFillTx/>
              <a:latin typeface="Georgia"/>
              <a:ea typeface="+mn-ea"/>
              <a:cs typeface="+mn-cs"/>
            </a:endParaRPr>
          </a:p>
          <a:p>
            <a:pPr marL="380876" marR="0" lvl="0" indent="-380876"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66" b="0" i="0" u="none" strike="noStrike" kern="1200" cap="none" spc="0" normalizeH="0" baseline="0" noProof="0" dirty="0">
                <a:ln>
                  <a:noFill/>
                </a:ln>
                <a:solidFill>
                  <a:srgbClr val="002060"/>
                </a:solidFill>
                <a:effectLst/>
                <a:uLnTx/>
                <a:uFillTx/>
                <a:latin typeface="Georgia"/>
                <a:ea typeface="+mn-ea"/>
                <a:cs typeface="+mn-cs"/>
              </a:rPr>
              <a:t>Personvern</a:t>
            </a:r>
          </a:p>
          <a:p>
            <a:pPr marL="380876" marR="0" lvl="0" indent="-380876"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66" b="0" i="0" u="none" strike="noStrike" kern="1200" cap="none" spc="0" normalizeH="0" baseline="0" noProof="0" dirty="0">
                <a:ln>
                  <a:noFill/>
                </a:ln>
                <a:solidFill>
                  <a:srgbClr val="002060"/>
                </a:solidFill>
                <a:effectLst/>
                <a:uLnTx/>
                <a:uFillTx/>
                <a:latin typeface="Georgia"/>
                <a:ea typeface="+mn-ea"/>
                <a:cs typeface="+mn-cs"/>
              </a:rPr>
              <a:t>Likestilling</a:t>
            </a:r>
          </a:p>
          <a:p>
            <a:pPr marL="380876" marR="0" lvl="0" indent="-380876"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66" b="0" i="0" u="none" strike="noStrike" kern="1200" cap="none" spc="0" normalizeH="0" baseline="0" noProof="0" dirty="0">
                <a:ln>
                  <a:noFill/>
                </a:ln>
                <a:solidFill>
                  <a:srgbClr val="002060"/>
                </a:solidFill>
                <a:effectLst/>
                <a:uLnTx/>
                <a:uFillTx/>
                <a:latin typeface="Georgia"/>
                <a:ea typeface="+mn-ea"/>
                <a:cs typeface="+mn-cs"/>
              </a:rPr>
              <a:t>Mangfold</a:t>
            </a:r>
          </a:p>
          <a:p>
            <a:pPr marL="380876" marR="0" lvl="0" indent="-380876"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66" b="0" i="0" u="none" strike="noStrike" kern="1200" cap="none" spc="0" normalizeH="0" baseline="0" noProof="0" dirty="0">
                <a:ln>
                  <a:noFill/>
                </a:ln>
                <a:solidFill>
                  <a:srgbClr val="002060"/>
                </a:solidFill>
                <a:effectLst/>
                <a:uLnTx/>
                <a:uFillTx/>
                <a:latin typeface="Georgia"/>
                <a:ea typeface="+mn-ea"/>
                <a:cs typeface="+mn-cs"/>
              </a:rPr>
              <a:t>Integrering</a:t>
            </a:r>
          </a:p>
          <a:p>
            <a:pPr marL="380876" marR="0" lvl="0" indent="-380876"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66" b="0" i="0" u="none" strike="noStrike" kern="1200" cap="none" spc="0" normalizeH="0" baseline="0" noProof="0" dirty="0">
                <a:ln>
                  <a:noFill/>
                </a:ln>
                <a:solidFill>
                  <a:srgbClr val="002060"/>
                </a:solidFill>
                <a:effectLst/>
                <a:uLnTx/>
                <a:uFillTx/>
                <a:latin typeface="Georgia"/>
                <a:ea typeface="+mn-ea"/>
                <a:cs typeface="+mn-cs"/>
              </a:rPr>
              <a:t>Ytringsfrihet</a:t>
            </a:r>
          </a:p>
          <a:p>
            <a:pPr marL="380876" marR="0" lvl="0" indent="-380876"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66" b="0" i="0" u="none" strike="noStrike" kern="1200" cap="none" spc="0" normalizeH="0" baseline="0" noProof="0" dirty="0">
                <a:ln>
                  <a:noFill/>
                </a:ln>
                <a:solidFill>
                  <a:srgbClr val="002060"/>
                </a:solidFill>
                <a:effectLst/>
                <a:uLnTx/>
                <a:uFillTx/>
                <a:latin typeface="Georgia"/>
                <a:ea typeface="+mn-ea"/>
                <a:cs typeface="+mn-cs"/>
              </a:rPr>
              <a:t>Sikre demokratisk </a:t>
            </a:r>
            <a:r>
              <a:rPr kumimoji="0" lang="nb-NO" sz="1866" b="0" i="0" u="none" strike="noStrike" kern="1200" cap="none" spc="0" normalizeH="0" baseline="0" noProof="0" dirty="0" err="1">
                <a:ln>
                  <a:noFill/>
                </a:ln>
                <a:solidFill>
                  <a:srgbClr val="002060"/>
                </a:solidFill>
                <a:effectLst/>
                <a:uLnTx/>
                <a:uFillTx/>
                <a:latin typeface="Georgia"/>
                <a:ea typeface="+mn-ea"/>
                <a:cs typeface="+mn-cs"/>
              </a:rPr>
              <a:t>samfunnsutvikling</a:t>
            </a:r>
            <a:r>
              <a:rPr kumimoji="0" lang="nb-NO" sz="1866" b="0" i="0" u="none" strike="noStrike" kern="1200" cap="none" spc="0" normalizeH="0" baseline="0" noProof="0" dirty="0" err="1">
                <a:ln>
                  <a:noFill/>
                </a:ln>
                <a:solidFill>
                  <a:prstClr val="white"/>
                </a:solidFill>
                <a:effectLst/>
                <a:uLnTx/>
                <a:uFillTx/>
                <a:latin typeface="Georgia"/>
                <a:ea typeface="+mn-ea"/>
                <a:cs typeface="+mn-cs"/>
              </a:rPr>
              <a:t>i</a:t>
            </a:r>
            <a:endParaRPr kumimoji="0" lang="nb-NO" sz="1866" b="0" i="0" u="none" strike="noStrike" kern="1200" cap="none" spc="0" normalizeH="0" baseline="0" noProof="0" dirty="0">
              <a:ln>
                <a:noFill/>
              </a:ln>
              <a:solidFill>
                <a:prstClr val="white"/>
              </a:solidFill>
              <a:effectLst/>
              <a:uLnTx/>
              <a:uFillTx/>
              <a:latin typeface="Georgia"/>
              <a:ea typeface="+mn-ea"/>
              <a:cs typeface="+mn-cs"/>
            </a:endParaRPr>
          </a:p>
          <a:p>
            <a:pPr marL="380876" marR="0" lvl="0" indent="-380876"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66" b="0" i="0" u="none" strike="noStrike" kern="1200" cap="none" spc="0" normalizeH="0" baseline="0" noProof="0" dirty="0">
                <a:ln>
                  <a:noFill/>
                </a:ln>
                <a:solidFill>
                  <a:srgbClr val="002060"/>
                </a:solidFill>
                <a:effectLst/>
                <a:uLnTx/>
                <a:uFillTx/>
                <a:latin typeface="Georgia"/>
                <a:ea typeface="+mn-ea"/>
                <a:cs typeface="+mn-cs"/>
              </a:rPr>
              <a:t>Initiativ som kan bidra til fred</a:t>
            </a:r>
          </a:p>
          <a:p>
            <a:pPr marL="380876" marR="0" lvl="0" indent="-380876" algn="l" defTabSz="121880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66" b="0" i="0" u="none" strike="noStrike" kern="1200" cap="none" spc="0" normalizeH="0" baseline="0" noProof="0" dirty="0" err="1">
                <a:ln>
                  <a:noFill/>
                </a:ln>
                <a:solidFill>
                  <a:prstClr val="white"/>
                </a:solidFill>
                <a:effectLst/>
                <a:uLnTx/>
                <a:uFillTx/>
                <a:latin typeface="Georgia"/>
                <a:ea typeface="+mn-ea"/>
                <a:cs typeface="+mn-cs"/>
              </a:rPr>
              <a:t>ntegrering</a:t>
            </a:r>
            <a:r>
              <a:rPr kumimoji="0" lang="nb-NO" sz="1866" b="0" i="0" u="none" strike="noStrike" kern="1200" cap="none" spc="0" normalizeH="0" baseline="0" noProof="0" dirty="0">
                <a:ln>
                  <a:noFill/>
                </a:ln>
                <a:solidFill>
                  <a:prstClr val="white"/>
                </a:solidFill>
                <a:effectLst/>
                <a:uLnTx/>
                <a:uFillTx/>
                <a:latin typeface="Georgia"/>
                <a:ea typeface="+mn-ea"/>
                <a:cs typeface="+mn-cs"/>
              </a:rPr>
              <a:t> -</a:t>
            </a:r>
            <a:endParaRPr kumimoji="0" lang="nb-NO" sz="1866" b="1" i="0" u="none" strike="noStrike" kern="1200" cap="none" spc="0" normalizeH="0" baseline="0" noProof="0" dirty="0">
              <a:ln>
                <a:noFill/>
              </a:ln>
              <a:solidFill>
                <a:srgbClr val="002060"/>
              </a:solidFill>
              <a:effectLst/>
              <a:uLnTx/>
              <a:uFillTx/>
              <a:latin typeface="Georgia"/>
              <a:ea typeface="+mn-ea"/>
              <a:cs typeface="+mn-cs"/>
            </a:endParaRPr>
          </a:p>
        </p:txBody>
      </p:sp>
    </p:spTree>
    <p:extLst>
      <p:ext uri="{BB962C8B-B14F-4D97-AF65-F5344CB8AC3E}">
        <p14:creationId xmlns:p14="http://schemas.microsoft.com/office/powerpoint/2010/main" val="73126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199" dirty="0">
                <a:cs typeface="Arial" panose="020B0604020202020204" pitchFamily="34" charset="0"/>
              </a:rPr>
              <a:t>Arbeidslivspolitikk</a:t>
            </a:r>
          </a:p>
        </p:txBody>
      </p:sp>
      <p:sp>
        <p:nvSpPr>
          <p:cNvPr id="3" name="Plassholder for innhold 2"/>
          <p:cNvSpPr>
            <a:spLocks noGrp="1"/>
          </p:cNvSpPr>
          <p:nvPr>
            <p:ph idx="1"/>
          </p:nvPr>
        </p:nvSpPr>
        <p:spPr>
          <a:xfrm>
            <a:off x="562540" y="1681977"/>
            <a:ext cx="10155771" cy="4268932"/>
          </a:xfrm>
        </p:spPr>
        <p:txBody>
          <a:bodyPr/>
          <a:lstStyle/>
          <a:p>
            <a:pPr marL="0" indent="0">
              <a:buNone/>
            </a:pPr>
            <a:endParaRPr lang="nb-NO" sz="2399" dirty="0"/>
          </a:p>
          <a:p>
            <a:pPr marL="457173" lvl="1" indent="0">
              <a:buNone/>
            </a:pPr>
            <a:endParaRPr lang="nb-NO" sz="1999" dirty="0"/>
          </a:p>
          <a:p>
            <a:pPr marL="0" indent="0">
              <a:buNone/>
            </a:pPr>
            <a:r>
              <a:rPr lang="nb-NO" sz="2133" dirty="0">
                <a:solidFill>
                  <a:srgbClr val="002060"/>
                </a:solidFill>
              </a:rPr>
              <a:t>Samfunnsviterne skal jobbe for å synliggjøre samfunnsvitere og humanisters kompetanse i arbeidslivet.</a:t>
            </a:r>
            <a:br>
              <a:rPr lang="nb-NO" sz="2133" dirty="0">
                <a:solidFill>
                  <a:srgbClr val="002060"/>
                </a:solidFill>
              </a:rPr>
            </a:br>
            <a:br>
              <a:rPr lang="nb-NO" sz="2133" dirty="0">
                <a:solidFill>
                  <a:srgbClr val="002060"/>
                </a:solidFill>
              </a:rPr>
            </a:br>
            <a:r>
              <a:rPr lang="nb-NO" sz="2133" dirty="0">
                <a:solidFill>
                  <a:srgbClr val="002060"/>
                </a:solidFill>
              </a:rPr>
              <a:t>Samfunnsviterne skal arbeide for et likeverdig arbeidsliv der den enkeltes ressurser, kompetanse og arbeidsevne skal ivaretas, utvikles og utnyttes optimalt i alle faser av yrkeslivet.</a:t>
            </a:r>
          </a:p>
          <a:p>
            <a:pPr marL="0" indent="0">
              <a:buNone/>
            </a:pPr>
            <a:endParaRPr lang="nb-NO" sz="2133" dirty="0">
              <a:solidFill>
                <a:srgbClr val="002060"/>
              </a:solidFill>
            </a:endParaRPr>
          </a:p>
          <a:p>
            <a:pPr marL="0" indent="0">
              <a:buNone/>
            </a:pPr>
            <a:r>
              <a:rPr lang="nb-NO" sz="2133" dirty="0">
                <a:hlinkClick r:id="rId3"/>
              </a:rPr>
              <a:t>https://samfunnsviterne.no/Vi-mener/Politikk/Arbeidslivspolitikk</a:t>
            </a:r>
            <a:endParaRPr lang="nb-NO" sz="2133" dirty="0"/>
          </a:p>
          <a:p>
            <a:pPr marL="0" indent="0">
              <a:buNone/>
            </a:pPr>
            <a:endParaRPr lang="nb-NO" sz="2133" dirty="0">
              <a:solidFill>
                <a:srgbClr val="002060"/>
              </a:solidFill>
            </a:endParaRPr>
          </a:p>
          <a:p>
            <a:pPr marL="457173" lvl="1" indent="0">
              <a:buNone/>
            </a:pPr>
            <a:endParaRPr lang="nb-NO" sz="1999" dirty="0"/>
          </a:p>
        </p:txBody>
      </p:sp>
    </p:spTree>
    <p:extLst>
      <p:ext uri="{BB962C8B-B14F-4D97-AF65-F5344CB8AC3E}">
        <p14:creationId xmlns:p14="http://schemas.microsoft.com/office/powerpoint/2010/main" val="327142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8840" y="574646"/>
            <a:ext cx="9904676" cy="668617"/>
          </a:xfrm>
        </p:spPr>
        <p:txBody>
          <a:bodyPr/>
          <a:lstStyle/>
          <a:p>
            <a:r>
              <a:rPr lang="nb-NO" dirty="0"/>
              <a:t>Føringer fra </a:t>
            </a:r>
            <a:r>
              <a:rPr lang="nb-NO"/>
              <a:t>Landsmøtet 2019</a:t>
            </a:r>
            <a:endParaRPr lang="nb-NO" dirty="0"/>
          </a:p>
        </p:txBody>
      </p:sp>
      <p:sp>
        <p:nvSpPr>
          <p:cNvPr id="3" name="Plassholder for innhold 2"/>
          <p:cNvSpPr>
            <a:spLocks noGrp="1"/>
          </p:cNvSpPr>
          <p:nvPr>
            <p:ph idx="1"/>
          </p:nvPr>
        </p:nvSpPr>
        <p:spPr>
          <a:xfrm>
            <a:off x="578840" y="1375794"/>
            <a:ext cx="9578980" cy="4907560"/>
          </a:xfrm>
        </p:spPr>
        <p:txBody>
          <a:bodyPr>
            <a:normAutofit/>
          </a:bodyPr>
          <a:lstStyle/>
          <a:p>
            <a:pPr>
              <a:lnSpc>
                <a:spcPct val="100000"/>
              </a:lnSpc>
              <a:spcAft>
                <a:spcPts val="800"/>
              </a:spcAft>
            </a:pPr>
            <a:r>
              <a:rPr lang="nb-NO" sz="1600" dirty="0"/>
              <a:t>Styrking av fylkesavdelinger og lokallag </a:t>
            </a:r>
          </a:p>
          <a:p>
            <a:pPr lvl="1">
              <a:lnSpc>
                <a:spcPct val="100000"/>
              </a:lnSpc>
              <a:spcAft>
                <a:spcPts val="800"/>
              </a:spcAft>
            </a:pPr>
            <a:r>
              <a:rPr lang="nb-NO" sz="1600" dirty="0"/>
              <a:t>Forsterke arbeidet med å støtte lokallagene og fylkesavdelingenes aktivitet, utvikling og drift</a:t>
            </a:r>
          </a:p>
          <a:p>
            <a:pPr>
              <a:lnSpc>
                <a:spcPct val="100000"/>
              </a:lnSpc>
              <a:spcAft>
                <a:spcPts val="800"/>
              </a:spcAft>
            </a:pPr>
            <a:r>
              <a:rPr lang="nb-NO" sz="1600" dirty="0"/>
              <a:t>Pilotprosjekter samfunnsviterforum</a:t>
            </a:r>
          </a:p>
          <a:p>
            <a:pPr lvl="1">
              <a:lnSpc>
                <a:spcPct val="100000"/>
              </a:lnSpc>
              <a:spcAft>
                <a:spcPts val="800"/>
              </a:spcAft>
            </a:pPr>
            <a:r>
              <a:rPr lang="nb-NO" sz="1600" dirty="0"/>
              <a:t>Oppfordring til å støtte initiativ til samfunnsviterforum med </a:t>
            </a:r>
            <a:r>
              <a:rPr lang="nb-NO" sz="1600" dirty="0" err="1"/>
              <a:t>sekretariatsressurser</a:t>
            </a:r>
            <a:r>
              <a:rPr lang="nb-NO" sz="1600" dirty="0"/>
              <a:t> og økonomisk slik at erfaringer med piloter kan legges fram for Landsmøtet 2022.</a:t>
            </a:r>
          </a:p>
          <a:p>
            <a:pPr>
              <a:lnSpc>
                <a:spcPct val="100000"/>
              </a:lnSpc>
              <a:spcAft>
                <a:spcPts val="800"/>
              </a:spcAft>
            </a:pPr>
            <a:r>
              <a:rPr lang="nb-NO" sz="1600" dirty="0"/>
              <a:t>Videreutvikling av Arbeidslivsutvalgets rolle</a:t>
            </a:r>
          </a:p>
          <a:p>
            <a:pPr>
              <a:lnSpc>
                <a:spcPct val="100000"/>
              </a:lnSpc>
              <a:spcAft>
                <a:spcPts val="800"/>
              </a:spcAft>
            </a:pPr>
            <a:r>
              <a:rPr lang="nb-NO" sz="1600" dirty="0"/>
              <a:t>Digitalisering</a:t>
            </a:r>
          </a:p>
          <a:p>
            <a:pPr lvl="1">
              <a:lnSpc>
                <a:spcPct val="100000"/>
              </a:lnSpc>
              <a:spcAft>
                <a:spcPts val="800"/>
              </a:spcAft>
            </a:pPr>
            <a:r>
              <a:rPr lang="nb-NO" sz="1600" dirty="0"/>
              <a:t>Utarbeide en digital strategi</a:t>
            </a:r>
          </a:p>
          <a:p>
            <a:pPr>
              <a:lnSpc>
                <a:spcPct val="100000"/>
              </a:lnSpc>
              <a:spcAft>
                <a:spcPts val="800"/>
              </a:spcAft>
            </a:pPr>
            <a:r>
              <a:rPr lang="nb-NO" sz="1600" dirty="0"/>
              <a:t>Utrede vilkår for ansettelse av ny generalsekretær</a:t>
            </a:r>
          </a:p>
          <a:p>
            <a:pPr lvl="1">
              <a:lnSpc>
                <a:spcPct val="100000"/>
              </a:lnSpc>
              <a:spcAft>
                <a:spcPts val="800"/>
              </a:spcAft>
            </a:pPr>
            <a:r>
              <a:rPr lang="nb-NO" sz="1600" dirty="0"/>
              <a:t>Legges fram for Landsmøtet 2022</a:t>
            </a:r>
          </a:p>
          <a:p>
            <a:pPr>
              <a:lnSpc>
                <a:spcPct val="100000"/>
              </a:lnSpc>
              <a:spcAft>
                <a:spcPts val="800"/>
              </a:spcAft>
            </a:pPr>
            <a:r>
              <a:rPr lang="nb-NO" sz="1600" dirty="0"/>
              <a:t>Fortsatt fokus på økt medlemsvekst</a:t>
            </a:r>
          </a:p>
          <a:p>
            <a:pPr marL="0" indent="0">
              <a:lnSpc>
                <a:spcPct val="100000"/>
              </a:lnSpc>
              <a:spcAft>
                <a:spcPts val="800"/>
              </a:spcAft>
              <a:buNone/>
            </a:pPr>
            <a:endParaRPr lang="nb-NO" sz="1600" dirty="0"/>
          </a:p>
        </p:txBody>
      </p:sp>
    </p:spTree>
    <p:extLst>
      <p:ext uri="{BB962C8B-B14F-4D97-AF65-F5344CB8AC3E}">
        <p14:creationId xmlns:p14="http://schemas.microsoft.com/office/powerpoint/2010/main" val="91731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902357" y="280738"/>
            <a:ext cx="10182738" cy="817174"/>
          </a:xfrm>
          <a:prstGeom prst="rect">
            <a:avLst/>
          </a:prstGeom>
        </p:spPr>
        <p:txBody>
          <a:bodyPr>
            <a:normAutofit/>
          </a:bodyPr>
          <a:lstStyle/>
          <a:p>
            <a:pPr lvl="0">
              <a:defRPr sz="1800" b="0">
                <a:solidFill>
                  <a:srgbClr val="000000"/>
                </a:solidFill>
              </a:defRPr>
            </a:pPr>
            <a:r>
              <a:rPr lang="nb-NO" sz="2400" dirty="0">
                <a:solidFill>
                  <a:srgbClr val="E73130"/>
                </a:solidFill>
                <a:latin typeface="Arial Narrow" panose="020B0606020202030204" pitchFamily="34" charset="0"/>
              </a:rPr>
              <a:t>Visjon: Samfunnsviterne er det naturlige valget for alle samfunnsvitere og humanister </a:t>
            </a:r>
            <a:endParaRPr sz="2400" dirty="0">
              <a:solidFill>
                <a:srgbClr val="E73130"/>
              </a:solidFill>
              <a:latin typeface="Arial Narrow" panose="020B0606020202030204" pitchFamily="34" charset="0"/>
            </a:endParaRPr>
          </a:p>
        </p:txBody>
      </p:sp>
      <p:sp>
        <p:nvSpPr>
          <p:cNvPr id="105" name="Shape 105"/>
          <p:cNvSpPr>
            <a:spLocks noGrp="1"/>
          </p:cNvSpPr>
          <p:nvPr>
            <p:ph type="body" idx="1"/>
          </p:nvPr>
        </p:nvSpPr>
        <p:spPr>
          <a:xfrm>
            <a:off x="902357" y="1010653"/>
            <a:ext cx="10182738" cy="5132135"/>
          </a:xfrm>
          <a:prstGeom prst="rect">
            <a:avLst/>
          </a:prstGeom>
        </p:spPr>
        <p:txBody>
          <a:bodyPr>
            <a:normAutofit/>
          </a:bodyPr>
          <a:lstStyle/>
          <a:p>
            <a:pPr marL="0" indent="0">
              <a:buNone/>
              <a:defRPr sz="1800">
                <a:solidFill>
                  <a:srgbClr val="000000"/>
                </a:solidFill>
              </a:defRPr>
            </a:pPr>
            <a:r>
              <a:rPr lang="nb-NO" sz="1800" dirty="0">
                <a:solidFill>
                  <a:srgbClr val="3F1F71"/>
                </a:solidFill>
                <a:cs typeface="Arial"/>
              </a:rPr>
              <a:t>Samfunnsviternes overordnede formål er å skape trygghet og muligheter i medlemmenes arbeidsliv.</a:t>
            </a:r>
          </a:p>
          <a:p>
            <a:pPr marL="0" indent="0">
              <a:buNone/>
              <a:defRPr sz="1800">
                <a:solidFill>
                  <a:srgbClr val="000000"/>
                </a:solidFill>
              </a:defRPr>
            </a:pPr>
            <a:r>
              <a:rPr lang="nb-NO" sz="1800" dirty="0">
                <a:solidFill>
                  <a:srgbClr val="3F1F71"/>
                </a:solidFill>
                <a:cs typeface="Arial"/>
              </a:rPr>
              <a:t>Handlingsplanen er delt inn i 4 innsatsområder:</a:t>
            </a:r>
          </a:p>
          <a:p>
            <a:pPr>
              <a:defRPr sz="1800">
                <a:solidFill>
                  <a:srgbClr val="000000"/>
                </a:solidFill>
              </a:defRPr>
            </a:pPr>
            <a:r>
              <a:rPr lang="nb-NO" sz="1800" dirty="0">
                <a:solidFill>
                  <a:srgbClr val="3F1F71"/>
                </a:solidFill>
                <a:cs typeface="Arial"/>
              </a:rPr>
              <a:t>Lønn og arbeidsvilkår</a:t>
            </a:r>
          </a:p>
          <a:p>
            <a:pPr>
              <a:defRPr sz="1800">
                <a:solidFill>
                  <a:srgbClr val="000000"/>
                </a:solidFill>
              </a:defRPr>
            </a:pPr>
            <a:r>
              <a:rPr lang="nb-NO" sz="1800" dirty="0">
                <a:solidFill>
                  <a:srgbClr val="3F1F71"/>
                </a:solidFill>
                <a:cs typeface="Arial"/>
              </a:rPr>
              <a:t>Fagenes betydning</a:t>
            </a:r>
          </a:p>
          <a:p>
            <a:pPr>
              <a:defRPr sz="1800">
                <a:solidFill>
                  <a:srgbClr val="000000"/>
                </a:solidFill>
              </a:defRPr>
            </a:pPr>
            <a:r>
              <a:rPr lang="nb-NO" sz="1800" dirty="0">
                <a:solidFill>
                  <a:srgbClr val="3F1F71"/>
                </a:solidFill>
                <a:cs typeface="Arial"/>
              </a:rPr>
              <a:t>Samfunnspolitikk og samfunnsansvar</a:t>
            </a:r>
          </a:p>
          <a:p>
            <a:pPr>
              <a:defRPr sz="1800">
                <a:solidFill>
                  <a:srgbClr val="000000"/>
                </a:solidFill>
              </a:defRPr>
            </a:pPr>
            <a:r>
              <a:rPr lang="nb-NO" sz="1800" dirty="0">
                <a:solidFill>
                  <a:srgbClr val="3F1F71"/>
                </a:solidFill>
                <a:cs typeface="Arial"/>
              </a:rPr>
              <a:t>Organisasjon</a:t>
            </a:r>
          </a:p>
          <a:p>
            <a:pPr>
              <a:defRPr sz="1800">
                <a:solidFill>
                  <a:srgbClr val="000000"/>
                </a:solidFill>
              </a:defRPr>
            </a:pPr>
            <a:endParaRPr lang="nb-NO" sz="1800" dirty="0">
              <a:solidFill>
                <a:srgbClr val="3F1F71"/>
              </a:solidFill>
              <a:cs typeface="Arial"/>
            </a:endParaRPr>
          </a:p>
          <a:p>
            <a:pPr marL="0" indent="0">
              <a:buNone/>
              <a:defRPr sz="1800">
                <a:solidFill>
                  <a:srgbClr val="000000"/>
                </a:solidFill>
              </a:defRPr>
            </a:pPr>
            <a:r>
              <a:rPr lang="nb-NO" sz="1800" dirty="0">
                <a:solidFill>
                  <a:srgbClr val="3F1F71"/>
                </a:solidFill>
                <a:cs typeface="Arial"/>
              </a:rPr>
              <a:t>Utvikling av rammebetingelser og synliggjøring av fagenes betydning for oppgaveløsningen i samfunnet er to sider av samme sak. Begge disse innsatsområdene handler om hvilken plass og rolle våre medlemmer kan få i fremtidens arbeidsmarked.</a:t>
            </a:r>
            <a:endParaRPr sz="1999" b="1" dirty="0">
              <a:solidFill>
                <a:srgbClr val="3F1F71"/>
              </a:solidFill>
              <a:cs typeface="Arial"/>
            </a:endParaRPr>
          </a:p>
        </p:txBody>
      </p:sp>
    </p:spTree>
    <p:extLst>
      <p:ext uri="{BB962C8B-B14F-4D97-AF65-F5344CB8AC3E}">
        <p14:creationId xmlns:p14="http://schemas.microsoft.com/office/powerpoint/2010/main" val="1037017436"/>
      </p:ext>
    </p:extLst>
  </p:cSld>
  <p:clrMapOvr>
    <a:masterClrMapping/>
  </p:clrMapOvr>
  <p:transition spd="med"/>
</p:sld>
</file>

<file path=ppt/theme/theme1.xml><?xml version="1.0" encoding="utf-8"?>
<a:theme xmlns:a="http://schemas.openxmlformats.org/drawingml/2006/main" name="1_Office-tema">
  <a:themeElements>
    <a:clrScheme name="Egendefinert 31">
      <a:dk1>
        <a:sysClr val="windowText" lastClr="000000"/>
      </a:dk1>
      <a:lt1>
        <a:sysClr val="window" lastClr="FFFFFF"/>
      </a:lt1>
      <a:dk2>
        <a:srgbClr val="3F1F71"/>
      </a:dk2>
      <a:lt2>
        <a:srgbClr val="E73130"/>
      </a:lt2>
      <a:accent1>
        <a:srgbClr val="941D80"/>
      </a:accent1>
      <a:accent2>
        <a:srgbClr val="F7A712"/>
      </a:accent2>
      <a:accent3>
        <a:srgbClr val="E73130"/>
      </a:accent3>
      <a:accent4>
        <a:srgbClr val="67C0B3"/>
      </a:accent4>
      <a:accent5>
        <a:srgbClr val="00577D"/>
      </a:accent5>
      <a:accent6>
        <a:srgbClr val="92D5F6"/>
      </a:accent6>
      <a:hlink>
        <a:srgbClr val="9B9D9A"/>
      </a:hlink>
      <a:folHlink>
        <a:srgbClr val="FFF265"/>
      </a:folHlink>
    </a:clrScheme>
    <a:fontScheme name="Egendefinert 16">
      <a:majorFont>
        <a:latin typeface="Arial Narrow"/>
        <a:ea typeface=""/>
        <a:cs typeface=""/>
      </a:majorFont>
      <a:minorFont>
        <a:latin typeface="Georgi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E8059160-E68B-4EA2-8DEB-103E38320C39}" vid="{28ADB2CB-C012-4FE9-A2B9-610CC4B22DCC}"/>
    </a:ext>
  </a:extLst>
</a:theme>
</file>

<file path=ppt/theme/theme2.xml><?xml version="1.0" encoding="utf-8"?>
<a:theme xmlns:a="http://schemas.openxmlformats.org/drawingml/2006/main" name="2_Office-tema">
  <a:themeElements>
    <a:clrScheme name="Egendefinert 31">
      <a:dk1>
        <a:sysClr val="windowText" lastClr="000000"/>
      </a:dk1>
      <a:lt1>
        <a:sysClr val="window" lastClr="FFFFFF"/>
      </a:lt1>
      <a:dk2>
        <a:srgbClr val="3F1F71"/>
      </a:dk2>
      <a:lt2>
        <a:srgbClr val="E73130"/>
      </a:lt2>
      <a:accent1>
        <a:srgbClr val="941D80"/>
      </a:accent1>
      <a:accent2>
        <a:srgbClr val="F7A712"/>
      </a:accent2>
      <a:accent3>
        <a:srgbClr val="E73130"/>
      </a:accent3>
      <a:accent4>
        <a:srgbClr val="67C0B3"/>
      </a:accent4>
      <a:accent5>
        <a:srgbClr val="00577D"/>
      </a:accent5>
      <a:accent6>
        <a:srgbClr val="92D5F6"/>
      </a:accent6>
      <a:hlink>
        <a:srgbClr val="9B9D9A"/>
      </a:hlink>
      <a:folHlink>
        <a:srgbClr val="FFF265"/>
      </a:folHlink>
    </a:clrScheme>
    <a:fontScheme name="Egendefinert 16">
      <a:majorFont>
        <a:latin typeface="Arial Narrow"/>
        <a:ea typeface=""/>
        <a:cs typeface=""/>
      </a:majorFont>
      <a:minorFont>
        <a:latin typeface="Georgi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0D2B8E5F-0C1B-4A76-8C3F-3130116F8376}" vid="{B259221A-6385-4863-93CA-CF72073A5497}"/>
    </a:ext>
  </a:extLst>
</a:theme>
</file>

<file path=ppt/theme/theme3.xml><?xml version="1.0" encoding="utf-8"?>
<a:theme xmlns:a="http://schemas.openxmlformats.org/drawingml/2006/main" name="3_Office-tema">
  <a:themeElements>
    <a:clrScheme name="Egendefinert 31">
      <a:dk1>
        <a:sysClr val="windowText" lastClr="000000"/>
      </a:dk1>
      <a:lt1>
        <a:sysClr val="window" lastClr="FFFFFF"/>
      </a:lt1>
      <a:dk2>
        <a:srgbClr val="3F1F71"/>
      </a:dk2>
      <a:lt2>
        <a:srgbClr val="E73130"/>
      </a:lt2>
      <a:accent1>
        <a:srgbClr val="941D80"/>
      </a:accent1>
      <a:accent2>
        <a:srgbClr val="F7A712"/>
      </a:accent2>
      <a:accent3>
        <a:srgbClr val="E73130"/>
      </a:accent3>
      <a:accent4>
        <a:srgbClr val="67C0B3"/>
      </a:accent4>
      <a:accent5>
        <a:srgbClr val="00577D"/>
      </a:accent5>
      <a:accent6>
        <a:srgbClr val="92D5F6"/>
      </a:accent6>
      <a:hlink>
        <a:srgbClr val="9B9D9A"/>
      </a:hlink>
      <a:folHlink>
        <a:srgbClr val="FFF265"/>
      </a:folHlink>
    </a:clrScheme>
    <a:fontScheme name="Egendefinert 16">
      <a:majorFont>
        <a:latin typeface="Arial Narrow"/>
        <a:ea typeface=""/>
        <a:cs typeface=""/>
      </a:majorFont>
      <a:minorFont>
        <a:latin typeface="Georgi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0D2B8E5F-0C1B-4A76-8C3F-3130116F8376}" vid="{B259221A-6385-4863-93CA-CF72073A549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2753</Words>
  <Application>Microsoft Office PowerPoint</Application>
  <PresentationFormat>Widescreen</PresentationFormat>
  <Paragraphs>309</Paragraphs>
  <Slides>14</Slides>
  <Notes>14</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14</vt:i4>
      </vt:variant>
    </vt:vector>
  </HeadingPairs>
  <TitlesOfParts>
    <vt:vector size="22" baseType="lpstr">
      <vt:lpstr>Arial</vt:lpstr>
      <vt:lpstr>Arial Narrow</vt:lpstr>
      <vt:lpstr>Calibri</vt:lpstr>
      <vt:lpstr>Georgia</vt:lpstr>
      <vt:lpstr>Wingdings</vt:lpstr>
      <vt:lpstr>1_Office-tema</vt:lpstr>
      <vt:lpstr>2_Office-tema</vt:lpstr>
      <vt:lpstr>3_Office-tema</vt:lpstr>
      <vt:lpstr>Hovedstyrets handlingsplan for perioden 2020 - 2022 </vt:lpstr>
      <vt:lpstr>Formål og verdigrunnlag</vt:lpstr>
      <vt:lpstr>Styringsdokumenter</vt:lpstr>
      <vt:lpstr>PowerPoint-presentasjon</vt:lpstr>
      <vt:lpstr>Satsingsområder i perioden 2020-2022</vt:lpstr>
      <vt:lpstr>Samfunnsviternes strategi for samfunnsansvar og samfunnspolitikk 2020-2025 </vt:lpstr>
      <vt:lpstr>Arbeidslivspolitikk</vt:lpstr>
      <vt:lpstr>Føringer fra Landsmøtet 2019</vt:lpstr>
      <vt:lpstr>Visjon: Samfunnsviterne er det naturlige valget for alle samfunnsvitere og humanister </vt:lpstr>
      <vt:lpstr>Lønn og arbeidsvilkår</vt:lpstr>
      <vt:lpstr>Fagenes betydning</vt:lpstr>
      <vt:lpstr>Samfunnspolitikk og samfunnsansvar</vt:lpstr>
      <vt:lpstr>Organisasjon</vt:lpstr>
      <vt:lpstr>Ambisjonsmål som omhandler føringer fra Landsmøtet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Hovedstyrets handlingsplan for perioden 2020 - 2022</dc:title>
  <dc:creator>Merete Nilsson</dc:creator>
  <cp:lastModifiedBy>Torun Høgvold Enstad</cp:lastModifiedBy>
  <cp:revision>9</cp:revision>
  <dcterms:created xsi:type="dcterms:W3CDTF">2020-12-16T08:50:22Z</dcterms:created>
  <dcterms:modified xsi:type="dcterms:W3CDTF">2020-12-21T08:36:09Z</dcterms:modified>
</cp:coreProperties>
</file>