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73" r:id="rId2"/>
    <p:sldId id="277" r:id="rId3"/>
    <p:sldId id="275" r:id="rId4"/>
    <p:sldId id="279" r:id="rId5"/>
    <p:sldId id="280" r:id="rId6"/>
    <p:sldId id="282" r:id="rId7"/>
    <p:sldId id="281" r:id="rId8"/>
    <p:sldId id="283" r:id="rId9"/>
    <p:sldId id="284" r:id="rId10"/>
    <p:sldId id="285" r:id="rId11"/>
    <p:sldId id="274" r:id="rId12"/>
    <p:sldId id="278" r:id="rId13"/>
    <p:sldId id="276" r:id="rId14"/>
  </p:sldIdLst>
  <p:sldSz cx="9144000" cy="514508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2928"/>
    <a:srgbClr val="7B186A"/>
    <a:srgbClr val="D1D2D4"/>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50" d="100"/>
          <a:sy n="150" d="100"/>
        </p:scale>
        <p:origin x="456" y="126"/>
      </p:cViewPr>
      <p:guideLst>
        <p:guide orient="horz" pos="162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1B55A3-D280-4BD6-BD8A-409E0766C26A}" type="datetimeFigureOut">
              <a:rPr lang="nb-NO" smtClean="0"/>
              <a:t>19.08.2020</a:t>
            </a:fld>
            <a:endParaRPr lang="nb-NO"/>
          </a:p>
        </p:txBody>
      </p:sp>
      <p:sp>
        <p:nvSpPr>
          <p:cNvPr id="4" name="Plassholder for lysbilde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558C1C-3F98-4FED-8259-5F10BB9371D9}" type="slidenum">
              <a:rPr lang="nb-NO" smtClean="0"/>
              <a:t>‹#›</a:t>
            </a:fld>
            <a:endParaRPr lang="nb-NO"/>
          </a:p>
        </p:txBody>
      </p:sp>
    </p:spTree>
    <p:extLst>
      <p:ext uri="{BB962C8B-B14F-4D97-AF65-F5344CB8AC3E}">
        <p14:creationId xmlns:p14="http://schemas.microsoft.com/office/powerpoint/2010/main" val="1201714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4558C1C-3F98-4FED-8259-5F10BB9371D9}" type="slidenum">
              <a:rPr lang="nb-NO" smtClean="0"/>
              <a:t>1</a:t>
            </a:fld>
            <a:endParaRPr lang="nb-NO"/>
          </a:p>
        </p:txBody>
      </p:sp>
    </p:spTree>
    <p:extLst>
      <p:ext uri="{BB962C8B-B14F-4D97-AF65-F5344CB8AC3E}">
        <p14:creationId xmlns:p14="http://schemas.microsoft.com/office/powerpoint/2010/main" val="2183039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1">
    <p:spTree>
      <p:nvGrpSpPr>
        <p:cNvPr id="1" name=""/>
        <p:cNvGrpSpPr/>
        <p:nvPr/>
      </p:nvGrpSpPr>
      <p:grpSpPr>
        <a:xfrm>
          <a:off x="0" y="0"/>
          <a:ext cx="0" cy="0"/>
          <a:chOff x="0" y="0"/>
          <a:chExt cx="0" cy="0"/>
        </a:xfrm>
      </p:grpSpPr>
      <p:sp>
        <p:nvSpPr>
          <p:cNvPr id="8" name="Rektangel 7"/>
          <p:cNvSpPr/>
          <p:nvPr userDrawn="1"/>
        </p:nvSpPr>
        <p:spPr>
          <a:xfrm>
            <a:off x="0" y="0"/>
            <a:ext cx="9144000" cy="5145088"/>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10" name="Rettvinklet trekant 9"/>
          <p:cNvSpPr>
            <a:spLocks/>
          </p:cNvSpPr>
          <p:nvPr userDrawn="1"/>
        </p:nvSpPr>
        <p:spPr>
          <a:xfrm rot="16200000">
            <a:off x="3796200" y="-202712"/>
            <a:ext cx="3913200" cy="6782400"/>
          </a:xfrm>
          <a:prstGeom prst="rtTriangle">
            <a:avLst/>
          </a:prstGeom>
          <a:solidFill>
            <a:srgbClr val="C029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2" name="Title 1"/>
          <p:cNvSpPr>
            <a:spLocks noGrp="1"/>
          </p:cNvSpPr>
          <p:nvPr>
            <p:ph type="ctrTitle"/>
          </p:nvPr>
        </p:nvSpPr>
        <p:spPr>
          <a:xfrm>
            <a:off x="1008126" y="1332167"/>
            <a:ext cx="6480810" cy="1980248"/>
          </a:xfrm>
        </p:spPr>
        <p:txBody>
          <a:bodyPr wrap="square" anchor="t">
            <a:noAutofit/>
          </a:bodyPr>
          <a:lstStyle>
            <a:lvl1pPr algn="l">
              <a:lnSpc>
                <a:spcPts val="5000"/>
              </a:lnSpc>
              <a:defRPr sz="4600" b="0">
                <a:solidFill>
                  <a:schemeClr val="lt1"/>
                </a:solidFill>
              </a:defRPr>
            </a:lvl1pPr>
          </a:lstStyle>
          <a:p>
            <a:r>
              <a:rPr lang="nb-NO"/>
              <a:t>Klikk for å redigere tittelstil</a:t>
            </a:r>
            <a:endParaRPr lang="en-US" dirty="0"/>
          </a:p>
        </p:txBody>
      </p:sp>
      <p:sp>
        <p:nvSpPr>
          <p:cNvPr id="3" name="Subtitle 2"/>
          <p:cNvSpPr>
            <a:spLocks noGrp="1"/>
          </p:cNvSpPr>
          <p:nvPr>
            <p:ph type="subTitle" idx="1"/>
          </p:nvPr>
        </p:nvSpPr>
        <p:spPr>
          <a:xfrm>
            <a:off x="1008126" y="3510439"/>
            <a:ext cx="6480810" cy="179536"/>
          </a:xfrm>
        </p:spPr>
        <p:txBody>
          <a:bodyPr wrap="square" lIns="0" tIns="0" rIns="0" bIns="0">
            <a:spAutoFit/>
          </a:bodyPr>
          <a:lstStyle>
            <a:lvl1pPr marL="0" indent="0" algn="l">
              <a:lnSpc>
                <a:spcPts val="1400"/>
              </a:lnSpc>
              <a:spcBef>
                <a:spcPts val="0"/>
              </a:spcBef>
              <a:buNone/>
              <a:defRPr sz="1200">
                <a:solidFill>
                  <a:schemeClr val="lt1"/>
                </a:solidFill>
              </a:defRPr>
            </a:lvl1pPr>
            <a:lvl2pPr marL="457173" indent="0" algn="ctr">
              <a:buNone/>
              <a:defRPr sz="1999"/>
            </a:lvl2pPr>
            <a:lvl3pPr marL="914347" indent="0" algn="ctr">
              <a:buNone/>
              <a:defRPr sz="1799"/>
            </a:lvl3pPr>
            <a:lvl4pPr marL="1371519" indent="0" algn="ctr">
              <a:buNone/>
              <a:defRPr sz="1599"/>
            </a:lvl4pPr>
            <a:lvl5pPr marL="1828693" indent="0" algn="ctr">
              <a:buNone/>
              <a:defRPr sz="1599"/>
            </a:lvl5pPr>
            <a:lvl6pPr marL="2285866" indent="0" algn="ctr">
              <a:buNone/>
              <a:defRPr sz="1599"/>
            </a:lvl6pPr>
            <a:lvl7pPr marL="2743040" indent="0" algn="ctr">
              <a:buNone/>
              <a:defRPr sz="1599"/>
            </a:lvl7pPr>
            <a:lvl8pPr marL="3200213" indent="0" algn="ctr">
              <a:buNone/>
              <a:defRPr sz="1599"/>
            </a:lvl8pPr>
            <a:lvl9pPr marL="3657387" indent="0" algn="ctr">
              <a:buNone/>
              <a:defRPr sz="1599"/>
            </a:lvl9pPr>
          </a:lstStyle>
          <a:p>
            <a:r>
              <a:rPr lang="nb-NO"/>
              <a:t>Klikk for å redigere undertittelstil i malen</a:t>
            </a:r>
            <a:endParaRPr lang="en-US" dirty="0"/>
          </a:p>
        </p:txBody>
      </p:sp>
      <p:sp>
        <p:nvSpPr>
          <p:cNvPr id="4" name="Date Placeholder 3"/>
          <p:cNvSpPr>
            <a:spLocks noGrp="1"/>
          </p:cNvSpPr>
          <p:nvPr>
            <p:ph type="dt" sz="half" idx="10"/>
          </p:nvPr>
        </p:nvSpPr>
        <p:spPr>
          <a:xfrm>
            <a:off x="1008126" y="3705427"/>
            <a:ext cx="2057400" cy="184666"/>
          </a:xfrm>
        </p:spPr>
        <p:txBody>
          <a:bodyPr lIns="0" tIns="0" rIns="0" bIns="0">
            <a:spAutoFit/>
          </a:bodyPr>
          <a:lstStyle>
            <a:lvl1pPr>
              <a:defRPr>
                <a:solidFill>
                  <a:schemeClr val="lt1"/>
                </a:solidFill>
              </a:defRPr>
            </a:lvl1pPr>
          </a:lstStyle>
          <a:p>
            <a:endParaRPr lang="nb-NO" dirty="0"/>
          </a:p>
        </p:txBody>
      </p:sp>
      <p:pic>
        <p:nvPicPr>
          <p:cNvPr id="7" name="Bilde 6"/>
          <p:cNvPicPr>
            <a:picLocks noChangeAspect="1"/>
          </p:cNvPicPr>
          <p:nvPr userDrawn="1"/>
        </p:nvPicPr>
        <p:blipFill>
          <a:blip r:embed="rId2"/>
          <a:stretch>
            <a:fillRect/>
          </a:stretch>
        </p:blipFill>
        <p:spPr>
          <a:xfrm>
            <a:off x="7056882" y="504063"/>
            <a:ext cx="1295403" cy="822962"/>
          </a:xfrm>
          <a:prstGeom prst="rect">
            <a:avLst/>
          </a:prstGeom>
        </p:spPr>
      </p:pic>
    </p:spTree>
    <p:extLst>
      <p:ext uri="{BB962C8B-B14F-4D97-AF65-F5344CB8AC3E}">
        <p14:creationId xmlns:p14="http://schemas.microsoft.com/office/powerpoint/2010/main" val="304669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tel, innhold og graf">
    <p:spTree>
      <p:nvGrpSpPr>
        <p:cNvPr id="1" name=""/>
        <p:cNvGrpSpPr/>
        <p:nvPr/>
      </p:nvGrpSpPr>
      <p:grpSpPr>
        <a:xfrm>
          <a:off x="0" y="0"/>
          <a:ext cx="0" cy="0"/>
          <a:chOff x="0" y="0"/>
          <a:chExt cx="0" cy="0"/>
        </a:xfrm>
      </p:grpSpPr>
      <p:sp>
        <p:nvSpPr>
          <p:cNvPr id="7" name="Plassholder for diagram 6"/>
          <p:cNvSpPr>
            <a:spLocks noGrp="1"/>
          </p:cNvSpPr>
          <p:nvPr>
            <p:ph type="chart" sz="quarter" idx="14"/>
          </p:nvPr>
        </p:nvSpPr>
        <p:spPr>
          <a:xfrm>
            <a:off x="4669785" y="1188149"/>
            <a:ext cx="3798474" cy="2420039"/>
          </a:xfrm>
          <a:noFill/>
        </p:spPr>
        <p:txBody>
          <a:bodyPr/>
          <a:lstStyle/>
          <a:p>
            <a:r>
              <a:rPr lang="nb-NO"/>
              <a:t>Klikk ikonet for å legge til et diagram</a:t>
            </a:r>
          </a:p>
        </p:txBody>
      </p:sp>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a:xfrm>
            <a:off x="879478" y="2052257"/>
            <a:ext cx="3420428" cy="154819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8" y="1260156"/>
            <a:ext cx="3441065" cy="540068"/>
          </a:xfrm>
        </p:spPr>
        <p:txBody>
          <a:bodyPr>
            <a:noAutofit/>
          </a:bodyPr>
          <a:lstStyle>
            <a:lvl1pPr marL="0" indent="0">
              <a:lnSpc>
                <a:spcPts val="2199"/>
              </a:lnSpc>
              <a:spcBef>
                <a:spcPts val="0"/>
              </a:spcBef>
              <a:buNone/>
              <a:defRPr sz="1799" b="1">
                <a:latin typeface="+mj-lt"/>
              </a:defRPr>
            </a:lvl1pPr>
          </a:lstStyle>
          <a:p>
            <a:pPr lvl="0"/>
            <a:r>
              <a:rPr lang="nb-NO" dirty="0"/>
              <a:t>Mellomtittel</a:t>
            </a:r>
          </a:p>
        </p:txBody>
      </p:sp>
      <p:sp>
        <p:nvSpPr>
          <p:cNvPr id="14" name="Plassholder for lysbildenummer 13"/>
          <p:cNvSpPr>
            <a:spLocks noGrp="1"/>
          </p:cNvSpPr>
          <p:nvPr>
            <p:ph type="sldNum" sz="quarter" idx="19"/>
          </p:nvPr>
        </p:nvSpPr>
        <p:spPr/>
        <p:txBody>
          <a:bodyPr/>
          <a:lstStyle/>
          <a:p>
            <a:r>
              <a:rPr lang="nb-NO"/>
              <a:t>Side </a:t>
            </a:r>
            <a:fld id="{F2A7AE3A-B4F1-4415-AE3C-333381EBD701}" type="slidenum">
              <a:rPr lang="nb-NO" smtClean="0"/>
              <a:pPr/>
              <a:t>‹#›</a:t>
            </a:fld>
            <a:endParaRPr lang="nb-NO" dirty="0"/>
          </a:p>
        </p:txBody>
      </p:sp>
      <p:sp>
        <p:nvSpPr>
          <p:cNvPr id="15" name="Plassholder for tekst 10"/>
          <p:cNvSpPr>
            <a:spLocks noGrp="1"/>
          </p:cNvSpPr>
          <p:nvPr>
            <p:ph type="body" sz="quarter" idx="15" hasCustomPrompt="1"/>
          </p:nvPr>
        </p:nvSpPr>
        <p:spPr>
          <a:xfrm>
            <a:off x="879478" y="3870484"/>
            <a:ext cx="7154863" cy="153888"/>
          </a:xfrm>
        </p:spPr>
        <p:txBody>
          <a:bodyPr wrap="square">
            <a:spAutoFit/>
          </a:bodyPr>
          <a:lstStyle>
            <a:lvl1pPr marL="0" indent="0">
              <a:lnSpc>
                <a:spcPts val="1200"/>
              </a:lnSpc>
              <a:spcBef>
                <a:spcPts val="0"/>
              </a:spcBef>
              <a:buNone/>
              <a:defRPr sz="800" b="1"/>
            </a:lvl1pPr>
          </a:lstStyle>
          <a:p>
            <a:pPr lvl="0"/>
            <a:r>
              <a:rPr lang="nb-NO" dirty="0" err="1"/>
              <a:t>Footerheading</a:t>
            </a:r>
            <a:endParaRPr lang="nb-NO" dirty="0"/>
          </a:p>
        </p:txBody>
      </p:sp>
      <p:sp>
        <p:nvSpPr>
          <p:cNvPr id="16" name="Plassholder for tekst 10"/>
          <p:cNvSpPr>
            <a:spLocks noGrp="1"/>
          </p:cNvSpPr>
          <p:nvPr>
            <p:ph type="body" sz="quarter" idx="16" hasCustomPrompt="1"/>
          </p:nvPr>
        </p:nvSpPr>
        <p:spPr>
          <a:xfrm>
            <a:off x="879478" y="4024372"/>
            <a:ext cx="7154863" cy="540068"/>
          </a:xfrm>
        </p:spPr>
        <p:txBody>
          <a:bodyPr wrap="square">
            <a:noAutofit/>
          </a:bodyPr>
          <a:lstStyle>
            <a:lvl1pPr marL="0" indent="0">
              <a:lnSpc>
                <a:spcPts val="1200"/>
              </a:lnSpc>
              <a:spcBef>
                <a:spcPts val="0"/>
              </a:spcBef>
              <a:buNone/>
              <a:defRPr sz="800" b="0"/>
            </a:lvl1pPr>
          </a:lstStyle>
          <a:p>
            <a:pPr lvl="0"/>
            <a:r>
              <a:rPr lang="nb-NO" dirty="0" err="1"/>
              <a:t>Footer</a:t>
            </a:r>
            <a:endParaRPr lang="nb-NO" dirty="0"/>
          </a:p>
        </p:txBody>
      </p:sp>
    </p:spTree>
    <p:extLst>
      <p:ext uri="{BB962C8B-B14F-4D97-AF65-F5344CB8AC3E}">
        <p14:creationId xmlns:p14="http://schemas.microsoft.com/office/powerpoint/2010/main" val="342899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a:xfrm>
            <a:off x="879475" y="2052257"/>
            <a:ext cx="3330416" cy="24123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5" y="1260156"/>
            <a:ext cx="3330416" cy="540068"/>
          </a:xfrm>
        </p:spPr>
        <p:txBody>
          <a:bodyPr>
            <a:noAutofit/>
          </a:bodyPr>
          <a:lstStyle>
            <a:lvl1pPr marL="0" indent="0">
              <a:lnSpc>
                <a:spcPts val="2199"/>
              </a:lnSpc>
              <a:spcBef>
                <a:spcPts val="0"/>
              </a:spcBef>
              <a:buNone/>
              <a:defRPr sz="1799" b="1">
                <a:latin typeface="+mj-lt"/>
              </a:defRPr>
            </a:lvl1pPr>
          </a:lstStyle>
          <a:p>
            <a:pPr lvl="0"/>
            <a:r>
              <a:rPr lang="nb-NO" dirty="0"/>
              <a:t>Mellomtittel</a:t>
            </a:r>
          </a:p>
        </p:txBody>
      </p:sp>
      <p:sp>
        <p:nvSpPr>
          <p:cNvPr id="10" name="Plassholder for bilde 3"/>
          <p:cNvSpPr>
            <a:spLocks noGrp="1"/>
          </p:cNvSpPr>
          <p:nvPr>
            <p:ph type="pic" sz="quarter" idx="15"/>
          </p:nvPr>
        </p:nvSpPr>
        <p:spPr>
          <a:xfrm>
            <a:off x="4669785" y="1188149"/>
            <a:ext cx="3121590" cy="3114389"/>
          </a:xfrm>
          <a:prstGeom prst="rect">
            <a:avLst/>
          </a:prstGeom>
          <a:solidFill>
            <a:srgbClr val="E6E6E6"/>
          </a:solidFill>
        </p:spPr>
        <p:txBody>
          <a:bodyPr lIns="0" tIns="0" rIns="0" bIns="0"/>
          <a:lstStyle/>
          <a:p>
            <a:r>
              <a:rPr lang="nb-NO"/>
              <a:t>Klikk på ikonet for å legge til et bilde</a:t>
            </a:r>
          </a:p>
        </p:txBody>
      </p:sp>
      <p:sp>
        <p:nvSpPr>
          <p:cNvPr id="11" name="Plassholder for lysbildenummer 10"/>
          <p:cNvSpPr>
            <a:spLocks noGrp="1"/>
          </p:cNvSpPr>
          <p:nvPr>
            <p:ph type="sldNum" sz="quarter" idx="18"/>
          </p:nvPr>
        </p:nvSpPr>
        <p:spPr/>
        <p:txBody>
          <a:body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30552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eside">
    <p:spTree>
      <p:nvGrpSpPr>
        <p:cNvPr id="1" name=""/>
        <p:cNvGrpSpPr/>
        <p:nvPr/>
      </p:nvGrpSpPr>
      <p:grpSpPr>
        <a:xfrm>
          <a:off x="0" y="0"/>
          <a:ext cx="0" cy="0"/>
          <a:chOff x="0" y="0"/>
          <a:chExt cx="0" cy="0"/>
        </a:xfrm>
      </p:grpSpPr>
      <p:sp>
        <p:nvSpPr>
          <p:cNvPr id="10" name="Plassholder for bilde 3"/>
          <p:cNvSpPr>
            <a:spLocks noGrp="1"/>
          </p:cNvSpPr>
          <p:nvPr>
            <p:ph type="pic" sz="quarter" idx="15"/>
          </p:nvPr>
        </p:nvSpPr>
        <p:spPr>
          <a:xfrm>
            <a:off x="684086" y="918115"/>
            <a:ext cx="7776973" cy="3600450"/>
          </a:xfrm>
          <a:prstGeom prst="rect">
            <a:avLst/>
          </a:prstGeom>
          <a:solidFill>
            <a:srgbClr val="E6E6E6"/>
          </a:solidFill>
        </p:spPr>
        <p:txBody>
          <a:bodyPr lIns="0" tIns="0" rIns="0" bIns="0"/>
          <a:lstStyle/>
          <a:p>
            <a:r>
              <a:rPr lang="nb-NO"/>
              <a:t>Klikk på ikonet for å legge til et bilde</a:t>
            </a:r>
          </a:p>
        </p:txBody>
      </p:sp>
      <p:sp>
        <p:nvSpPr>
          <p:cNvPr id="8" name="Plassholder for lysbildenummer 7"/>
          <p:cNvSpPr>
            <a:spLocks noGrp="1"/>
          </p:cNvSpPr>
          <p:nvPr>
            <p:ph type="sldNum" sz="quarter" idx="18"/>
          </p:nvPr>
        </p:nvSpPr>
        <p:spPr/>
        <p:txBody>
          <a:body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4063197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tel, innhold og graf">
    <p:spTree>
      <p:nvGrpSpPr>
        <p:cNvPr id="1" name=""/>
        <p:cNvGrpSpPr/>
        <p:nvPr/>
      </p:nvGrpSpPr>
      <p:grpSpPr>
        <a:xfrm>
          <a:off x="0" y="0"/>
          <a:ext cx="0" cy="0"/>
          <a:chOff x="0" y="0"/>
          <a:chExt cx="0" cy="0"/>
        </a:xfrm>
      </p:grpSpPr>
      <p:sp>
        <p:nvSpPr>
          <p:cNvPr id="14" name="Rektangel 13"/>
          <p:cNvSpPr/>
          <p:nvPr userDrawn="1"/>
        </p:nvSpPr>
        <p:spPr>
          <a:xfrm>
            <a:off x="4644580" y="630079"/>
            <a:ext cx="3132392" cy="3744468"/>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a:p>
        </p:txBody>
      </p:sp>
      <p:sp>
        <p:nvSpPr>
          <p:cNvPr id="9" name="Rektangel 8"/>
          <p:cNvSpPr/>
          <p:nvPr userDrawn="1"/>
        </p:nvSpPr>
        <p:spPr>
          <a:xfrm>
            <a:off x="1278160" y="630079"/>
            <a:ext cx="3132392" cy="3744468"/>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a:p>
        </p:txBody>
      </p:sp>
      <p:sp>
        <p:nvSpPr>
          <p:cNvPr id="11" name="Plassholder for lysbildenummer 10"/>
          <p:cNvSpPr>
            <a:spLocks noGrp="1"/>
          </p:cNvSpPr>
          <p:nvPr>
            <p:ph type="sldNum" sz="quarter" idx="18"/>
          </p:nvPr>
        </p:nvSpPr>
        <p:spPr/>
        <p:txBody>
          <a:bodyPr/>
          <a:lstStyle/>
          <a:p>
            <a:r>
              <a:rPr lang="nb-NO"/>
              <a:t>Side </a:t>
            </a:r>
            <a:fld id="{F2A7AE3A-B4F1-4415-AE3C-333381EBD701}" type="slidenum">
              <a:rPr lang="nb-NO" smtClean="0"/>
              <a:pPr/>
              <a:t>‹#›</a:t>
            </a:fld>
            <a:endParaRPr lang="nb-NO" dirty="0"/>
          </a:p>
        </p:txBody>
      </p:sp>
      <p:sp>
        <p:nvSpPr>
          <p:cNvPr id="12" name="Plassholder for innhold 11"/>
          <p:cNvSpPr>
            <a:spLocks noGrp="1"/>
          </p:cNvSpPr>
          <p:nvPr>
            <p:ph sz="quarter" idx="19"/>
          </p:nvPr>
        </p:nvSpPr>
        <p:spPr>
          <a:xfrm>
            <a:off x="4644580" y="630079"/>
            <a:ext cx="3132392" cy="3744468"/>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3" name="Plassholder for innhold 12"/>
          <p:cNvSpPr>
            <a:spLocks noGrp="1"/>
          </p:cNvSpPr>
          <p:nvPr>
            <p:ph sz="quarter" idx="20"/>
          </p:nvPr>
        </p:nvSpPr>
        <p:spPr>
          <a:xfrm>
            <a:off x="1278160" y="630079"/>
            <a:ext cx="3132392" cy="3744468"/>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29761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
    <p:spTree>
      <p:nvGrpSpPr>
        <p:cNvPr id="1" name=""/>
        <p:cNvGrpSpPr/>
        <p:nvPr/>
      </p:nvGrpSpPr>
      <p:grpSpPr>
        <a:xfrm>
          <a:off x="0" y="0"/>
          <a:ext cx="0" cy="0"/>
          <a:chOff x="0" y="0"/>
          <a:chExt cx="0" cy="0"/>
        </a:xfrm>
      </p:grpSpPr>
      <p:sp>
        <p:nvSpPr>
          <p:cNvPr id="7" name="Rektangel 6"/>
          <p:cNvSpPr/>
          <p:nvPr userDrawn="1"/>
        </p:nvSpPr>
        <p:spPr>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pic>
        <p:nvPicPr>
          <p:cNvPr id="5" name="Bil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9048" y="360045"/>
            <a:ext cx="396000" cy="396000"/>
          </a:xfrm>
          <a:prstGeom prst="rect">
            <a:avLst/>
          </a:prstGeom>
        </p:spPr>
      </p:pic>
      <p:sp>
        <p:nvSpPr>
          <p:cNvPr id="2" name="Title 1"/>
          <p:cNvSpPr>
            <a:spLocks noGrp="1"/>
          </p:cNvSpPr>
          <p:nvPr>
            <p:ph type="title"/>
          </p:nvPr>
        </p:nvSpPr>
        <p:spPr>
          <a:xfrm>
            <a:off x="623891" y="1296162"/>
            <a:ext cx="6480810" cy="1800225"/>
          </a:xfrm>
        </p:spPr>
        <p:txBody>
          <a:bodyPr anchor="t">
            <a:noAutofit/>
          </a:bodyPr>
          <a:lstStyle>
            <a:lvl1pPr>
              <a:lnSpc>
                <a:spcPts val="4400"/>
              </a:lnSpc>
              <a:defRPr sz="4000" b="0">
                <a:solidFill>
                  <a:schemeClr val="bg1"/>
                </a:solidFill>
              </a:defRPr>
            </a:lvl1pPr>
          </a:lstStyle>
          <a:p>
            <a:r>
              <a:rPr lang="nb-NO"/>
              <a:t>Klikk for å redigere tittelstil</a:t>
            </a:r>
            <a:endParaRPr lang="en-US" dirty="0"/>
          </a:p>
        </p:txBody>
      </p:sp>
      <p:pic>
        <p:nvPicPr>
          <p:cNvPr id="3" name="Bilde 2"/>
          <p:cNvPicPr>
            <a:picLocks noChangeAspect="1"/>
          </p:cNvPicPr>
          <p:nvPr userDrawn="1"/>
        </p:nvPicPr>
        <p:blipFill>
          <a:blip r:embed="rId3"/>
          <a:stretch>
            <a:fillRect/>
          </a:stretch>
        </p:blipFill>
        <p:spPr>
          <a:xfrm>
            <a:off x="360045" y="4680585"/>
            <a:ext cx="2410973" cy="100584"/>
          </a:xfrm>
          <a:prstGeom prst="rect">
            <a:avLst/>
          </a:prstGeom>
        </p:spPr>
      </p:pic>
      <p:sp>
        <p:nvSpPr>
          <p:cNvPr id="10" name="Plassholder for lysbildenummer 9"/>
          <p:cNvSpPr>
            <a:spLocks noGrp="1"/>
          </p:cNvSpPr>
          <p:nvPr>
            <p:ph type="sldNum" sz="quarter" idx="12"/>
          </p:nvPr>
        </p:nvSpPr>
        <p:spPr>
          <a:noFill/>
        </p:spPr>
        <p:txBody>
          <a:bodyPr/>
          <a:lstStyle>
            <a:lvl1pPr>
              <a:defRPr>
                <a:solidFill>
                  <a:schemeClr val="lt1"/>
                </a:solidFill>
              </a:defRPr>
            </a:lvl1p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3903698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Kapittelside #1">
    <p:spTree>
      <p:nvGrpSpPr>
        <p:cNvPr id="1" name=""/>
        <p:cNvGrpSpPr/>
        <p:nvPr/>
      </p:nvGrpSpPr>
      <p:grpSpPr>
        <a:xfrm>
          <a:off x="0" y="0"/>
          <a:ext cx="0" cy="0"/>
          <a:chOff x="0" y="0"/>
          <a:chExt cx="0" cy="0"/>
        </a:xfrm>
      </p:grpSpPr>
      <p:sp>
        <p:nvSpPr>
          <p:cNvPr id="2" name="Title 1"/>
          <p:cNvSpPr>
            <a:spLocks noGrp="1"/>
          </p:cNvSpPr>
          <p:nvPr>
            <p:ph type="title"/>
          </p:nvPr>
        </p:nvSpPr>
        <p:spPr>
          <a:xfrm>
            <a:off x="360045" y="324040"/>
            <a:ext cx="6840855" cy="900113"/>
          </a:xfrm>
        </p:spPr>
        <p:txBody>
          <a:bodyPr/>
          <a:lstStyle>
            <a:lvl1pPr>
              <a:lnSpc>
                <a:spcPts val="3300"/>
              </a:lnSpc>
              <a:defRPr sz="3000" b="0"/>
            </a:lvl1pPr>
          </a:lstStyle>
          <a:p>
            <a:r>
              <a:rPr lang="nb-NO"/>
              <a:t>Klikk for å redigere tittelstil</a:t>
            </a:r>
            <a:endParaRPr lang="en-US" dirty="0"/>
          </a:p>
        </p:txBody>
      </p:sp>
      <p:sp>
        <p:nvSpPr>
          <p:cNvPr id="5" name="Slide Number Placeholder 4"/>
          <p:cNvSpPr>
            <a:spLocks noGrp="1"/>
          </p:cNvSpPr>
          <p:nvPr>
            <p:ph type="sldNum" sz="quarter" idx="12"/>
          </p:nvPr>
        </p:nvSpPr>
        <p:spPr/>
        <p:txBody>
          <a:bodyPr/>
          <a:lstStyle/>
          <a:p>
            <a:r>
              <a:rPr lang="nb-NO" dirty="0"/>
              <a:t>Side </a:t>
            </a:r>
            <a:fld id="{F2A7AE3A-B4F1-4415-AE3C-333381EBD701}" type="slidenum">
              <a:rPr lang="nb-NO" smtClean="0"/>
              <a:pPr/>
              <a:t>‹#›</a:t>
            </a:fld>
            <a:endParaRPr lang="nb-NO" dirty="0"/>
          </a:p>
        </p:txBody>
      </p:sp>
    </p:spTree>
    <p:extLst>
      <p:ext uri="{BB962C8B-B14F-4D97-AF65-F5344CB8AC3E}">
        <p14:creationId xmlns:p14="http://schemas.microsoft.com/office/powerpoint/2010/main" val="1993111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reserve="1">
  <p:cSld name="Kapittelside #2">
    <p:spTree>
      <p:nvGrpSpPr>
        <p:cNvPr id="1" name=""/>
        <p:cNvGrpSpPr/>
        <p:nvPr/>
      </p:nvGrpSpPr>
      <p:grpSpPr>
        <a:xfrm>
          <a:off x="0" y="0"/>
          <a:ext cx="0" cy="0"/>
          <a:chOff x="0" y="0"/>
          <a:chExt cx="0" cy="0"/>
        </a:xfrm>
      </p:grpSpPr>
      <p:sp>
        <p:nvSpPr>
          <p:cNvPr id="7" name="Rektangel 6"/>
          <p:cNvSpPr/>
          <p:nvPr userDrawn="1"/>
        </p:nvSpPr>
        <p:spPr>
          <a:xfrm>
            <a:off x="0" y="0"/>
            <a:ext cx="9144000" cy="5145088"/>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2" name="Title 1"/>
          <p:cNvSpPr>
            <a:spLocks noGrp="1"/>
          </p:cNvSpPr>
          <p:nvPr>
            <p:ph type="title"/>
          </p:nvPr>
        </p:nvSpPr>
        <p:spPr>
          <a:xfrm>
            <a:off x="360045" y="324040"/>
            <a:ext cx="6840855" cy="900113"/>
          </a:xfrm>
        </p:spPr>
        <p:txBody>
          <a:bodyPr/>
          <a:lstStyle>
            <a:lvl1pPr>
              <a:lnSpc>
                <a:spcPts val="3300"/>
              </a:lnSpc>
              <a:defRPr sz="3000" b="0">
                <a:solidFill>
                  <a:schemeClr val="lt1"/>
                </a:solidFill>
              </a:defRPr>
            </a:lvl1pPr>
          </a:lstStyle>
          <a:p>
            <a:r>
              <a:rPr lang="nb-NO"/>
              <a:t>Klikk for å redigere tittelstil</a:t>
            </a:r>
            <a:endParaRPr lang="en-US" dirty="0"/>
          </a:p>
        </p:txBody>
      </p:sp>
      <p:sp>
        <p:nvSpPr>
          <p:cNvPr id="5" name="Slide Number Placeholder 4"/>
          <p:cNvSpPr>
            <a:spLocks noGrp="1"/>
          </p:cNvSpPr>
          <p:nvPr>
            <p:ph type="sldNum" sz="quarter" idx="12"/>
          </p:nvPr>
        </p:nvSpPr>
        <p:spPr/>
        <p:txBody>
          <a:bodyPr/>
          <a:lstStyle>
            <a:lvl1pPr>
              <a:defRPr>
                <a:solidFill>
                  <a:schemeClr val="lt1"/>
                </a:solidFill>
              </a:defRPr>
            </a:lvl1pPr>
          </a:lstStyle>
          <a:p>
            <a:r>
              <a:rPr lang="nb-NO"/>
              <a:t>Side </a:t>
            </a:r>
            <a:fld id="{F2A7AE3A-B4F1-4415-AE3C-333381EBD701}" type="slidenum">
              <a:rPr lang="nb-NO" smtClean="0"/>
              <a:pPr/>
              <a:t>‹#›</a:t>
            </a:fld>
            <a:endParaRPr lang="nb-NO" dirty="0"/>
          </a:p>
        </p:txBody>
      </p:sp>
      <p:pic>
        <p:nvPicPr>
          <p:cNvPr id="4" name="Bild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9048" y="360045"/>
            <a:ext cx="396000" cy="396000"/>
          </a:xfrm>
          <a:prstGeom prst="rect">
            <a:avLst/>
          </a:prstGeom>
        </p:spPr>
      </p:pic>
      <p:pic>
        <p:nvPicPr>
          <p:cNvPr id="6" name="Bilde 5"/>
          <p:cNvPicPr>
            <a:picLocks noChangeAspect="1"/>
          </p:cNvPicPr>
          <p:nvPr userDrawn="1"/>
        </p:nvPicPr>
        <p:blipFill>
          <a:blip r:embed="rId3"/>
          <a:stretch>
            <a:fillRect/>
          </a:stretch>
        </p:blipFill>
        <p:spPr>
          <a:xfrm>
            <a:off x="360045" y="4680585"/>
            <a:ext cx="2410973" cy="100584"/>
          </a:xfrm>
          <a:prstGeom prst="rect">
            <a:avLst/>
          </a:prstGeom>
        </p:spPr>
      </p:pic>
    </p:spTree>
    <p:extLst>
      <p:ext uri="{BB962C8B-B14F-4D97-AF65-F5344CB8AC3E}">
        <p14:creationId xmlns:p14="http://schemas.microsoft.com/office/powerpoint/2010/main" val="792203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Kapittelside #3">
    <p:spTree>
      <p:nvGrpSpPr>
        <p:cNvPr id="1" name=""/>
        <p:cNvGrpSpPr/>
        <p:nvPr/>
      </p:nvGrpSpPr>
      <p:grpSpPr>
        <a:xfrm>
          <a:off x="0" y="0"/>
          <a:ext cx="0" cy="0"/>
          <a:chOff x="0" y="0"/>
          <a:chExt cx="0" cy="0"/>
        </a:xfrm>
      </p:grpSpPr>
      <p:sp>
        <p:nvSpPr>
          <p:cNvPr id="7" name="Rektangel 6"/>
          <p:cNvSpPr/>
          <p:nvPr userDrawn="1"/>
        </p:nvSpPr>
        <p:spPr>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2" name="Title 1"/>
          <p:cNvSpPr>
            <a:spLocks noGrp="1"/>
          </p:cNvSpPr>
          <p:nvPr>
            <p:ph type="title"/>
          </p:nvPr>
        </p:nvSpPr>
        <p:spPr>
          <a:xfrm>
            <a:off x="360045" y="324040"/>
            <a:ext cx="6840855" cy="900113"/>
          </a:xfrm>
        </p:spPr>
        <p:txBody>
          <a:bodyPr/>
          <a:lstStyle>
            <a:lvl1pPr>
              <a:lnSpc>
                <a:spcPts val="3300"/>
              </a:lnSpc>
              <a:defRPr sz="3000" b="0">
                <a:solidFill>
                  <a:schemeClr val="lt1"/>
                </a:solidFill>
              </a:defRPr>
            </a:lvl1pPr>
          </a:lstStyle>
          <a:p>
            <a:r>
              <a:rPr lang="nb-NO"/>
              <a:t>Klikk for å redigere tittelstil</a:t>
            </a:r>
            <a:endParaRPr lang="en-US" dirty="0"/>
          </a:p>
        </p:txBody>
      </p:sp>
      <p:sp>
        <p:nvSpPr>
          <p:cNvPr id="5" name="Slide Number Placeholder 4"/>
          <p:cNvSpPr>
            <a:spLocks noGrp="1"/>
          </p:cNvSpPr>
          <p:nvPr>
            <p:ph type="sldNum" sz="quarter" idx="12"/>
          </p:nvPr>
        </p:nvSpPr>
        <p:spPr/>
        <p:txBody>
          <a:bodyPr/>
          <a:lstStyle>
            <a:lvl1pPr>
              <a:defRPr>
                <a:solidFill>
                  <a:schemeClr val="lt1"/>
                </a:solidFill>
              </a:defRPr>
            </a:lvl1pPr>
          </a:lstStyle>
          <a:p>
            <a:r>
              <a:rPr lang="nb-NO"/>
              <a:t>Side </a:t>
            </a:r>
            <a:fld id="{F2A7AE3A-B4F1-4415-AE3C-333381EBD701}" type="slidenum">
              <a:rPr lang="nb-NO" smtClean="0"/>
              <a:pPr/>
              <a:t>‹#›</a:t>
            </a:fld>
            <a:endParaRPr lang="nb-NO" dirty="0"/>
          </a:p>
        </p:txBody>
      </p:sp>
      <p:pic>
        <p:nvPicPr>
          <p:cNvPr id="4" name="Bild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9048" y="360045"/>
            <a:ext cx="396000" cy="396000"/>
          </a:xfrm>
          <a:prstGeom prst="rect">
            <a:avLst/>
          </a:prstGeom>
        </p:spPr>
      </p:pic>
      <p:pic>
        <p:nvPicPr>
          <p:cNvPr id="6" name="Bilde 5"/>
          <p:cNvPicPr>
            <a:picLocks noChangeAspect="1"/>
          </p:cNvPicPr>
          <p:nvPr userDrawn="1"/>
        </p:nvPicPr>
        <p:blipFill>
          <a:blip r:embed="rId3"/>
          <a:stretch>
            <a:fillRect/>
          </a:stretch>
        </p:blipFill>
        <p:spPr>
          <a:xfrm>
            <a:off x="360045" y="4680585"/>
            <a:ext cx="2410973" cy="100584"/>
          </a:xfrm>
          <a:prstGeom prst="rect">
            <a:avLst/>
          </a:prstGeom>
        </p:spPr>
      </p:pic>
    </p:spTree>
    <p:extLst>
      <p:ext uri="{BB962C8B-B14F-4D97-AF65-F5344CB8AC3E}">
        <p14:creationId xmlns:p14="http://schemas.microsoft.com/office/powerpoint/2010/main" val="1162436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Kapittelside #4">
    <p:spTree>
      <p:nvGrpSpPr>
        <p:cNvPr id="1" name=""/>
        <p:cNvGrpSpPr/>
        <p:nvPr/>
      </p:nvGrpSpPr>
      <p:grpSpPr>
        <a:xfrm>
          <a:off x="0" y="0"/>
          <a:ext cx="0" cy="0"/>
          <a:chOff x="0" y="0"/>
          <a:chExt cx="0" cy="0"/>
        </a:xfrm>
      </p:grpSpPr>
      <p:sp>
        <p:nvSpPr>
          <p:cNvPr id="7" name="Rektangel 6"/>
          <p:cNvSpPr/>
          <p:nvPr userDrawn="1"/>
        </p:nvSpPr>
        <p:spPr>
          <a:xfrm>
            <a:off x="0" y="0"/>
            <a:ext cx="9144000" cy="514508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2" name="Title 1"/>
          <p:cNvSpPr>
            <a:spLocks noGrp="1"/>
          </p:cNvSpPr>
          <p:nvPr>
            <p:ph type="title"/>
          </p:nvPr>
        </p:nvSpPr>
        <p:spPr>
          <a:xfrm>
            <a:off x="360045" y="324040"/>
            <a:ext cx="6840855" cy="900113"/>
          </a:xfrm>
        </p:spPr>
        <p:txBody>
          <a:bodyPr/>
          <a:lstStyle>
            <a:lvl1pPr>
              <a:lnSpc>
                <a:spcPts val="3300"/>
              </a:lnSpc>
              <a:defRPr sz="3000" b="0">
                <a:solidFill>
                  <a:schemeClr val="lt1"/>
                </a:solidFill>
              </a:defRPr>
            </a:lvl1pPr>
          </a:lstStyle>
          <a:p>
            <a:r>
              <a:rPr lang="nb-NO"/>
              <a:t>Klikk for å redigere tittelstil</a:t>
            </a:r>
            <a:endParaRPr lang="en-US" dirty="0"/>
          </a:p>
        </p:txBody>
      </p:sp>
      <p:sp>
        <p:nvSpPr>
          <p:cNvPr id="5" name="Slide Number Placeholder 4"/>
          <p:cNvSpPr>
            <a:spLocks noGrp="1"/>
          </p:cNvSpPr>
          <p:nvPr>
            <p:ph type="sldNum" sz="quarter" idx="12"/>
          </p:nvPr>
        </p:nvSpPr>
        <p:spPr/>
        <p:txBody>
          <a:bodyPr/>
          <a:lstStyle>
            <a:lvl1pPr>
              <a:defRPr>
                <a:solidFill>
                  <a:schemeClr val="lt1"/>
                </a:solidFill>
              </a:defRPr>
            </a:lvl1pPr>
          </a:lstStyle>
          <a:p>
            <a:r>
              <a:rPr lang="nb-NO"/>
              <a:t>Side </a:t>
            </a:r>
            <a:fld id="{F2A7AE3A-B4F1-4415-AE3C-333381EBD701}" type="slidenum">
              <a:rPr lang="nb-NO" smtClean="0"/>
              <a:pPr/>
              <a:t>‹#›</a:t>
            </a:fld>
            <a:endParaRPr lang="nb-NO" dirty="0"/>
          </a:p>
        </p:txBody>
      </p:sp>
      <p:pic>
        <p:nvPicPr>
          <p:cNvPr id="4" name="Bild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9048" y="360045"/>
            <a:ext cx="396000" cy="396000"/>
          </a:xfrm>
          <a:prstGeom prst="rect">
            <a:avLst/>
          </a:prstGeom>
        </p:spPr>
      </p:pic>
      <p:pic>
        <p:nvPicPr>
          <p:cNvPr id="6" name="Bilde 5"/>
          <p:cNvPicPr>
            <a:picLocks noChangeAspect="1"/>
          </p:cNvPicPr>
          <p:nvPr userDrawn="1"/>
        </p:nvPicPr>
        <p:blipFill>
          <a:blip r:embed="rId3"/>
          <a:stretch>
            <a:fillRect/>
          </a:stretch>
        </p:blipFill>
        <p:spPr>
          <a:xfrm>
            <a:off x="360045" y="4680585"/>
            <a:ext cx="2410973" cy="100584"/>
          </a:xfrm>
          <a:prstGeom prst="rect">
            <a:avLst/>
          </a:prstGeom>
        </p:spPr>
      </p:pic>
    </p:spTree>
    <p:extLst>
      <p:ext uri="{BB962C8B-B14F-4D97-AF65-F5344CB8AC3E}">
        <p14:creationId xmlns:p14="http://schemas.microsoft.com/office/powerpoint/2010/main" val="2040232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Pauseslide #1">
    <p:spTree>
      <p:nvGrpSpPr>
        <p:cNvPr id="1" name=""/>
        <p:cNvGrpSpPr/>
        <p:nvPr/>
      </p:nvGrpSpPr>
      <p:grpSpPr>
        <a:xfrm>
          <a:off x="0" y="0"/>
          <a:ext cx="0" cy="0"/>
          <a:chOff x="0" y="0"/>
          <a:chExt cx="0" cy="0"/>
        </a:xfrm>
      </p:grpSpPr>
      <p:sp>
        <p:nvSpPr>
          <p:cNvPr id="6" name="Rektangel 5"/>
          <p:cNvSpPr/>
          <p:nvPr userDrawn="1"/>
        </p:nvSpPr>
        <p:spPr>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solidFill>
                <a:schemeClr val="accent1"/>
              </a:solidFill>
            </a:endParaRPr>
          </a:p>
        </p:txBody>
      </p:sp>
      <p:pic>
        <p:nvPicPr>
          <p:cNvPr id="2" name="Bil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3000" y="2293544"/>
            <a:ext cx="558000" cy="558000"/>
          </a:xfrm>
          <a:prstGeom prst="rect">
            <a:avLst/>
          </a:prstGeom>
        </p:spPr>
      </p:pic>
      <p:sp>
        <p:nvSpPr>
          <p:cNvPr id="5" name="Rettvinklet trekant 4"/>
          <p:cNvSpPr>
            <a:spLocks/>
          </p:cNvSpPr>
          <p:nvPr userDrawn="1"/>
        </p:nvSpPr>
        <p:spPr>
          <a:xfrm rot="16200000">
            <a:off x="3729600" y="-269312"/>
            <a:ext cx="3960000" cy="6868800"/>
          </a:xfrm>
          <a:prstGeom prst="rtTriangle">
            <a:avLst/>
          </a:prstGeom>
          <a:solidFill>
            <a:srgbClr val="7B1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Tree>
    <p:extLst>
      <p:ext uri="{BB962C8B-B14F-4D97-AF65-F5344CB8AC3E}">
        <p14:creationId xmlns:p14="http://schemas.microsoft.com/office/powerpoint/2010/main" val="224908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tellysbilde #2">
    <p:spTree>
      <p:nvGrpSpPr>
        <p:cNvPr id="1" name=""/>
        <p:cNvGrpSpPr/>
        <p:nvPr/>
      </p:nvGrpSpPr>
      <p:grpSpPr>
        <a:xfrm>
          <a:off x="0" y="0"/>
          <a:ext cx="0" cy="0"/>
          <a:chOff x="0" y="0"/>
          <a:chExt cx="0" cy="0"/>
        </a:xfrm>
      </p:grpSpPr>
      <p:sp>
        <p:nvSpPr>
          <p:cNvPr id="8" name="Rektangel 7"/>
          <p:cNvSpPr/>
          <p:nvPr userDrawn="1"/>
        </p:nvSpPr>
        <p:spPr>
          <a:xfrm>
            <a:off x="0" y="0"/>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10" name="Rettvinklet trekant 9"/>
          <p:cNvSpPr>
            <a:spLocks/>
          </p:cNvSpPr>
          <p:nvPr userDrawn="1"/>
        </p:nvSpPr>
        <p:spPr>
          <a:xfrm rot="16200000">
            <a:off x="3796200" y="-202712"/>
            <a:ext cx="3913200" cy="6782400"/>
          </a:xfrm>
          <a:prstGeom prst="rtTriangle">
            <a:avLst/>
          </a:prstGeom>
          <a:solidFill>
            <a:srgbClr val="7B1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2" name="Title 1"/>
          <p:cNvSpPr>
            <a:spLocks noGrp="1"/>
          </p:cNvSpPr>
          <p:nvPr>
            <p:ph type="ctrTitle"/>
          </p:nvPr>
        </p:nvSpPr>
        <p:spPr>
          <a:xfrm>
            <a:off x="1008126" y="1332167"/>
            <a:ext cx="6480810" cy="1980248"/>
          </a:xfrm>
        </p:spPr>
        <p:txBody>
          <a:bodyPr wrap="square" anchor="t">
            <a:noAutofit/>
          </a:bodyPr>
          <a:lstStyle>
            <a:lvl1pPr algn="l">
              <a:lnSpc>
                <a:spcPts val="5000"/>
              </a:lnSpc>
              <a:defRPr sz="4600" b="0">
                <a:solidFill>
                  <a:schemeClr val="lt1"/>
                </a:solidFill>
              </a:defRPr>
            </a:lvl1pPr>
          </a:lstStyle>
          <a:p>
            <a:r>
              <a:rPr lang="nb-NO"/>
              <a:t>Klikk for å redigere tittelstil</a:t>
            </a:r>
            <a:endParaRPr lang="en-US" dirty="0"/>
          </a:p>
        </p:txBody>
      </p:sp>
      <p:sp>
        <p:nvSpPr>
          <p:cNvPr id="3" name="Subtitle 2"/>
          <p:cNvSpPr>
            <a:spLocks noGrp="1"/>
          </p:cNvSpPr>
          <p:nvPr>
            <p:ph type="subTitle" idx="1"/>
          </p:nvPr>
        </p:nvSpPr>
        <p:spPr>
          <a:xfrm>
            <a:off x="1008126" y="3510439"/>
            <a:ext cx="6480810" cy="179536"/>
          </a:xfrm>
        </p:spPr>
        <p:txBody>
          <a:bodyPr wrap="square" lIns="0" tIns="0" rIns="0" bIns="0">
            <a:spAutoFit/>
          </a:bodyPr>
          <a:lstStyle>
            <a:lvl1pPr marL="0" indent="0" algn="l">
              <a:lnSpc>
                <a:spcPts val="1400"/>
              </a:lnSpc>
              <a:spcBef>
                <a:spcPts val="0"/>
              </a:spcBef>
              <a:buNone/>
              <a:defRPr sz="1200">
                <a:solidFill>
                  <a:schemeClr val="lt1"/>
                </a:solidFill>
              </a:defRPr>
            </a:lvl1pPr>
            <a:lvl2pPr marL="457173" indent="0" algn="ctr">
              <a:buNone/>
              <a:defRPr sz="1999"/>
            </a:lvl2pPr>
            <a:lvl3pPr marL="914347" indent="0" algn="ctr">
              <a:buNone/>
              <a:defRPr sz="1799"/>
            </a:lvl3pPr>
            <a:lvl4pPr marL="1371519" indent="0" algn="ctr">
              <a:buNone/>
              <a:defRPr sz="1599"/>
            </a:lvl4pPr>
            <a:lvl5pPr marL="1828693" indent="0" algn="ctr">
              <a:buNone/>
              <a:defRPr sz="1599"/>
            </a:lvl5pPr>
            <a:lvl6pPr marL="2285866" indent="0" algn="ctr">
              <a:buNone/>
              <a:defRPr sz="1599"/>
            </a:lvl6pPr>
            <a:lvl7pPr marL="2743040" indent="0" algn="ctr">
              <a:buNone/>
              <a:defRPr sz="1599"/>
            </a:lvl7pPr>
            <a:lvl8pPr marL="3200213" indent="0" algn="ctr">
              <a:buNone/>
              <a:defRPr sz="1599"/>
            </a:lvl8pPr>
            <a:lvl9pPr marL="3657387" indent="0" algn="ctr">
              <a:buNone/>
              <a:defRPr sz="1599"/>
            </a:lvl9pPr>
          </a:lstStyle>
          <a:p>
            <a:r>
              <a:rPr lang="nb-NO"/>
              <a:t>Klikk for å redigere undertittelstil i malen</a:t>
            </a:r>
            <a:endParaRPr lang="en-US" dirty="0"/>
          </a:p>
        </p:txBody>
      </p:sp>
      <p:sp>
        <p:nvSpPr>
          <p:cNvPr id="4" name="Date Placeholder 3"/>
          <p:cNvSpPr>
            <a:spLocks noGrp="1"/>
          </p:cNvSpPr>
          <p:nvPr>
            <p:ph type="dt" sz="half" idx="10"/>
          </p:nvPr>
        </p:nvSpPr>
        <p:spPr>
          <a:xfrm>
            <a:off x="1008126" y="3705427"/>
            <a:ext cx="2057400" cy="184666"/>
          </a:xfrm>
        </p:spPr>
        <p:txBody>
          <a:bodyPr lIns="0" tIns="0" rIns="0" bIns="0">
            <a:spAutoFit/>
          </a:bodyPr>
          <a:lstStyle>
            <a:lvl1pPr>
              <a:defRPr>
                <a:solidFill>
                  <a:schemeClr val="lt1"/>
                </a:solidFill>
              </a:defRPr>
            </a:lvl1pPr>
          </a:lstStyle>
          <a:p>
            <a:endParaRPr lang="nb-NO" dirty="0"/>
          </a:p>
        </p:txBody>
      </p:sp>
      <p:pic>
        <p:nvPicPr>
          <p:cNvPr id="7" name="Bilde 6"/>
          <p:cNvPicPr>
            <a:picLocks noChangeAspect="1"/>
          </p:cNvPicPr>
          <p:nvPr userDrawn="1"/>
        </p:nvPicPr>
        <p:blipFill>
          <a:blip r:embed="rId2"/>
          <a:stretch>
            <a:fillRect/>
          </a:stretch>
        </p:blipFill>
        <p:spPr>
          <a:xfrm>
            <a:off x="7056882" y="504063"/>
            <a:ext cx="1295403" cy="822962"/>
          </a:xfrm>
          <a:prstGeom prst="rect">
            <a:avLst/>
          </a:prstGeom>
        </p:spPr>
      </p:pic>
    </p:spTree>
    <p:extLst>
      <p:ext uri="{BB962C8B-B14F-4D97-AF65-F5344CB8AC3E}">
        <p14:creationId xmlns:p14="http://schemas.microsoft.com/office/powerpoint/2010/main" val="3656831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auseslide #2">
    <p:spTree>
      <p:nvGrpSpPr>
        <p:cNvPr id="1" name=""/>
        <p:cNvGrpSpPr/>
        <p:nvPr/>
      </p:nvGrpSpPr>
      <p:grpSpPr>
        <a:xfrm>
          <a:off x="0" y="0"/>
          <a:ext cx="0" cy="0"/>
          <a:chOff x="0" y="0"/>
          <a:chExt cx="0" cy="0"/>
        </a:xfrm>
      </p:grpSpPr>
      <p:sp>
        <p:nvSpPr>
          <p:cNvPr id="6" name="Rektangel 5"/>
          <p:cNvSpPr/>
          <p:nvPr userDrawn="1"/>
        </p:nvSpPr>
        <p:spPr>
          <a:xfrm>
            <a:off x="0" y="0"/>
            <a:ext cx="9144000" cy="5145088"/>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solidFill>
                <a:schemeClr val="accent1"/>
              </a:solidFill>
            </a:endParaRPr>
          </a:p>
        </p:txBody>
      </p:sp>
      <p:pic>
        <p:nvPicPr>
          <p:cNvPr id="2" name="Bil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3000" y="2293544"/>
            <a:ext cx="558000" cy="558000"/>
          </a:xfrm>
          <a:prstGeom prst="rect">
            <a:avLst/>
          </a:prstGeom>
        </p:spPr>
      </p:pic>
      <p:sp>
        <p:nvSpPr>
          <p:cNvPr id="5" name="Rettvinklet trekant 4"/>
          <p:cNvSpPr>
            <a:spLocks/>
          </p:cNvSpPr>
          <p:nvPr userDrawn="1"/>
        </p:nvSpPr>
        <p:spPr>
          <a:xfrm rot="16200000">
            <a:off x="3729600" y="-269312"/>
            <a:ext cx="3960000" cy="6868800"/>
          </a:xfrm>
          <a:prstGeom prst="rtTriangle">
            <a:avLst/>
          </a:prstGeom>
          <a:solidFill>
            <a:srgbClr val="C029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Tree>
    <p:extLst>
      <p:ext uri="{BB962C8B-B14F-4D97-AF65-F5344CB8AC3E}">
        <p14:creationId xmlns:p14="http://schemas.microsoft.com/office/powerpoint/2010/main" val="3817679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Avslutningsside">
    <p:spTree>
      <p:nvGrpSpPr>
        <p:cNvPr id="1" name=""/>
        <p:cNvGrpSpPr/>
        <p:nvPr/>
      </p:nvGrpSpPr>
      <p:grpSpPr>
        <a:xfrm>
          <a:off x="0" y="0"/>
          <a:ext cx="0" cy="0"/>
          <a:chOff x="0" y="0"/>
          <a:chExt cx="0" cy="0"/>
        </a:xfrm>
      </p:grpSpPr>
      <p:sp>
        <p:nvSpPr>
          <p:cNvPr id="6" name="Rektangel 5"/>
          <p:cNvSpPr/>
          <p:nvPr userDrawn="1"/>
        </p:nvSpPr>
        <p:spPr>
          <a:xfrm>
            <a:off x="0" y="0"/>
            <a:ext cx="9144000" cy="51450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9" name="Rettvinklet trekant 8"/>
          <p:cNvSpPr>
            <a:spLocks/>
          </p:cNvSpPr>
          <p:nvPr userDrawn="1"/>
        </p:nvSpPr>
        <p:spPr>
          <a:xfrm rot="16200000">
            <a:off x="3729600" y="-269312"/>
            <a:ext cx="3960000" cy="6868800"/>
          </a:xfrm>
          <a:prstGeom prst="rtTriangle">
            <a:avLst/>
          </a:prstGeom>
          <a:solidFill>
            <a:srgbClr val="C029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8" name="Title 1"/>
          <p:cNvSpPr>
            <a:spLocks noGrp="1"/>
          </p:cNvSpPr>
          <p:nvPr>
            <p:ph type="title"/>
          </p:nvPr>
        </p:nvSpPr>
        <p:spPr>
          <a:xfrm>
            <a:off x="1278596" y="1551522"/>
            <a:ext cx="6586809" cy="2042043"/>
          </a:xfrm>
        </p:spPr>
        <p:txBody>
          <a:bodyPr anchor="ctr">
            <a:noAutofit/>
          </a:bodyPr>
          <a:lstStyle>
            <a:lvl1pPr algn="ctr">
              <a:lnSpc>
                <a:spcPct val="100000"/>
              </a:lnSpc>
              <a:defRPr sz="6600" b="0">
                <a:solidFill>
                  <a:schemeClr val="bg1"/>
                </a:solidFill>
              </a:defRPr>
            </a:lvl1pPr>
          </a:lstStyle>
          <a:p>
            <a:r>
              <a:rPr lang="nb-NO"/>
              <a:t>Klikk for å redigere tittelstil</a:t>
            </a:r>
            <a:endParaRPr lang="en-US" dirty="0"/>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3000" y="792099"/>
            <a:ext cx="558000" cy="558000"/>
          </a:xfrm>
          <a:prstGeom prst="rect">
            <a:avLst/>
          </a:prstGeom>
        </p:spPr>
      </p:pic>
    </p:spTree>
    <p:extLst>
      <p:ext uri="{BB962C8B-B14F-4D97-AF65-F5344CB8AC3E}">
        <p14:creationId xmlns:p14="http://schemas.microsoft.com/office/powerpoint/2010/main" val="6918769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5" name="Slide Number Placeholder 4"/>
          <p:cNvSpPr>
            <a:spLocks noGrp="1"/>
          </p:cNvSpPr>
          <p:nvPr>
            <p:ph type="sldNum" sz="quarter" idx="12"/>
          </p:nvPr>
        </p:nvSpPr>
        <p:spPr/>
        <p:txBody>
          <a:bodyPr/>
          <a:lstStyle/>
          <a:p>
            <a:r>
              <a:rPr lang="nb-NO" dirty="0"/>
              <a:t>Side </a:t>
            </a:r>
            <a:fld id="{F2A7AE3A-B4F1-4415-AE3C-333381EBD701}" type="slidenum">
              <a:rPr lang="nb-NO" smtClean="0"/>
              <a:pPr/>
              <a:t>‹#›</a:t>
            </a:fld>
            <a:endParaRPr lang="nb-NO" dirty="0"/>
          </a:p>
        </p:txBody>
      </p:sp>
    </p:spTree>
    <p:extLst>
      <p:ext uri="{BB962C8B-B14F-4D97-AF65-F5344CB8AC3E}">
        <p14:creationId xmlns:p14="http://schemas.microsoft.com/office/powerpoint/2010/main" val="40128763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nb-NO" dirty="0"/>
              <a:t>Side </a:t>
            </a:r>
            <a:fld id="{F2A7AE3A-B4F1-4415-AE3C-333381EBD701}" type="slidenum">
              <a:rPr lang="nb-NO" smtClean="0"/>
              <a:pPr/>
              <a:t>‹#›</a:t>
            </a:fld>
            <a:endParaRPr lang="nb-NO" dirty="0"/>
          </a:p>
        </p:txBody>
      </p:sp>
    </p:spTree>
    <p:extLst>
      <p:ext uri="{BB962C8B-B14F-4D97-AF65-F5344CB8AC3E}">
        <p14:creationId xmlns:p14="http://schemas.microsoft.com/office/powerpoint/2010/main" val="376352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tellysbilde #3">
    <p:spTree>
      <p:nvGrpSpPr>
        <p:cNvPr id="1" name=""/>
        <p:cNvGrpSpPr/>
        <p:nvPr/>
      </p:nvGrpSpPr>
      <p:grpSpPr>
        <a:xfrm>
          <a:off x="0" y="0"/>
          <a:ext cx="0" cy="0"/>
          <a:chOff x="0" y="0"/>
          <a:chExt cx="0" cy="0"/>
        </a:xfrm>
      </p:grpSpPr>
      <p:sp>
        <p:nvSpPr>
          <p:cNvPr id="8" name="Rektangel 7"/>
          <p:cNvSpPr/>
          <p:nvPr userDrawn="1"/>
        </p:nvSpPr>
        <p:spPr>
          <a:xfrm>
            <a:off x="0" y="0"/>
            <a:ext cx="9144000" cy="514508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9" name="Rettvinklet trekant 8"/>
          <p:cNvSpPr/>
          <p:nvPr userDrawn="1"/>
        </p:nvSpPr>
        <p:spPr>
          <a:xfrm rot="16200000">
            <a:off x="5184000" y="1185088"/>
            <a:ext cx="2880000" cy="5040000"/>
          </a:xfrm>
          <a:prstGeom prst="rtTriangle">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2" name="Title 1"/>
          <p:cNvSpPr>
            <a:spLocks noGrp="1"/>
          </p:cNvSpPr>
          <p:nvPr>
            <p:ph type="ctrTitle"/>
          </p:nvPr>
        </p:nvSpPr>
        <p:spPr>
          <a:xfrm>
            <a:off x="1008126" y="1332167"/>
            <a:ext cx="6480810" cy="1980248"/>
          </a:xfrm>
        </p:spPr>
        <p:txBody>
          <a:bodyPr wrap="square" anchor="t">
            <a:noAutofit/>
          </a:bodyPr>
          <a:lstStyle>
            <a:lvl1pPr algn="l">
              <a:lnSpc>
                <a:spcPts val="5000"/>
              </a:lnSpc>
              <a:defRPr sz="4600" b="0">
                <a:solidFill>
                  <a:schemeClr val="lt1"/>
                </a:solidFill>
              </a:defRPr>
            </a:lvl1pPr>
          </a:lstStyle>
          <a:p>
            <a:r>
              <a:rPr lang="nb-NO"/>
              <a:t>Klikk for å redigere tittelstil</a:t>
            </a:r>
            <a:endParaRPr lang="en-US" dirty="0"/>
          </a:p>
        </p:txBody>
      </p:sp>
      <p:sp>
        <p:nvSpPr>
          <p:cNvPr id="3" name="Subtitle 2"/>
          <p:cNvSpPr>
            <a:spLocks noGrp="1"/>
          </p:cNvSpPr>
          <p:nvPr>
            <p:ph type="subTitle" idx="1"/>
          </p:nvPr>
        </p:nvSpPr>
        <p:spPr>
          <a:xfrm>
            <a:off x="1008126" y="3510439"/>
            <a:ext cx="6480810" cy="179536"/>
          </a:xfrm>
        </p:spPr>
        <p:txBody>
          <a:bodyPr wrap="square" lIns="0" tIns="0" rIns="0" bIns="0">
            <a:spAutoFit/>
          </a:bodyPr>
          <a:lstStyle>
            <a:lvl1pPr marL="0" indent="0" algn="l">
              <a:lnSpc>
                <a:spcPts val="1400"/>
              </a:lnSpc>
              <a:spcBef>
                <a:spcPts val="0"/>
              </a:spcBef>
              <a:buNone/>
              <a:defRPr sz="1200">
                <a:solidFill>
                  <a:schemeClr val="lt1"/>
                </a:solidFill>
              </a:defRPr>
            </a:lvl1pPr>
            <a:lvl2pPr marL="457173" indent="0" algn="ctr">
              <a:buNone/>
              <a:defRPr sz="1999"/>
            </a:lvl2pPr>
            <a:lvl3pPr marL="914347" indent="0" algn="ctr">
              <a:buNone/>
              <a:defRPr sz="1799"/>
            </a:lvl3pPr>
            <a:lvl4pPr marL="1371519" indent="0" algn="ctr">
              <a:buNone/>
              <a:defRPr sz="1599"/>
            </a:lvl4pPr>
            <a:lvl5pPr marL="1828693" indent="0" algn="ctr">
              <a:buNone/>
              <a:defRPr sz="1599"/>
            </a:lvl5pPr>
            <a:lvl6pPr marL="2285866" indent="0" algn="ctr">
              <a:buNone/>
              <a:defRPr sz="1599"/>
            </a:lvl6pPr>
            <a:lvl7pPr marL="2743040" indent="0" algn="ctr">
              <a:buNone/>
              <a:defRPr sz="1599"/>
            </a:lvl7pPr>
            <a:lvl8pPr marL="3200213" indent="0" algn="ctr">
              <a:buNone/>
              <a:defRPr sz="1599"/>
            </a:lvl8pPr>
            <a:lvl9pPr marL="3657387" indent="0" algn="ctr">
              <a:buNone/>
              <a:defRPr sz="1599"/>
            </a:lvl9pPr>
          </a:lstStyle>
          <a:p>
            <a:r>
              <a:rPr lang="nb-NO"/>
              <a:t>Klikk for å redigere undertittelstil i malen</a:t>
            </a:r>
            <a:endParaRPr lang="en-US" dirty="0"/>
          </a:p>
        </p:txBody>
      </p:sp>
      <p:sp>
        <p:nvSpPr>
          <p:cNvPr id="4" name="Date Placeholder 3"/>
          <p:cNvSpPr>
            <a:spLocks noGrp="1"/>
          </p:cNvSpPr>
          <p:nvPr>
            <p:ph type="dt" sz="half" idx="10"/>
          </p:nvPr>
        </p:nvSpPr>
        <p:spPr>
          <a:xfrm>
            <a:off x="1008126" y="3705427"/>
            <a:ext cx="2057400" cy="184666"/>
          </a:xfrm>
        </p:spPr>
        <p:txBody>
          <a:bodyPr lIns="0" tIns="0" rIns="0" bIns="0">
            <a:spAutoFit/>
          </a:bodyPr>
          <a:lstStyle>
            <a:lvl1pPr>
              <a:defRPr>
                <a:solidFill>
                  <a:schemeClr val="lt1"/>
                </a:solidFill>
              </a:defRPr>
            </a:lvl1pPr>
          </a:lstStyle>
          <a:p>
            <a:endParaRPr lang="nb-NO" dirty="0"/>
          </a:p>
        </p:txBody>
      </p:sp>
      <p:pic>
        <p:nvPicPr>
          <p:cNvPr id="7" name="Bilde 6"/>
          <p:cNvPicPr>
            <a:picLocks noChangeAspect="1"/>
          </p:cNvPicPr>
          <p:nvPr userDrawn="1"/>
        </p:nvPicPr>
        <p:blipFill>
          <a:blip r:embed="rId2"/>
          <a:stretch>
            <a:fillRect/>
          </a:stretch>
        </p:blipFill>
        <p:spPr>
          <a:xfrm>
            <a:off x="7056882" y="504063"/>
            <a:ext cx="1295403" cy="822962"/>
          </a:xfrm>
          <a:prstGeom prst="rect">
            <a:avLst/>
          </a:prstGeom>
        </p:spPr>
      </p:pic>
    </p:spTree>
    <p:extLst>
      <p:ext uri="{BB962C8B-B14F-4D97-AF65-F5344CB8AC3E}">
        <p14:creationId xmlns:p14="http://schemas.microsoft.com/office/powerpoint/2010/main" val="37347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tellysbilde #4">
    <p:spTree>
      <p:nvGrpSpPr>
        <p:cNvPr id="1" name=""/>
        <p:cNvGrpSpPr/>
        <p:nvPr/>
      </p:nvGrpSpPr>
      <p:grpSpPr>
        <a:xfrm>
          <a:off x="0" y="0"/>
          <a:ext cx="0" cy="0"/>
          <a:chOff x="0" y="0"/>
          <a:chExt cx="0" cy="0"/>
        </a:xfrm>
      </p:grpSpPr>
      <p:sp>
        <p:nvSpPr>
          <p:cNvPr id="11" name="Rettvinklet trekant 10"/>
          <p:cNvSpPr>
            <a:spLocks/>
          </p:cNvSpPr>
          <p:nvPr userDrawn="1"/>
        </p:nvSpPr>
        <p:spPr>
          <a:xfrm rot="16200000">
            <a:off x="3796200" y="-202712"/>
            <a:ext cx="3913200" cy="6782400"/>
          </a:xfrm>
          <a:prstGeom prst="rtTriangle">
            <a:avLst/>
          </a:prstGeom>
          <a:solidFill>
            <a:srgbClr val="D1D2D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dirty="0"/>
          </a:p>
        </p:txBody>
      </p:sp>
      <p:sp>
        <p:nvSpPr>
          <p:cNvPr id="2" name="Title 1"/>
          <p:cNvSpPr>
            <a:spLocks noGrp="1"/>
          </p:cNvSpPr>
          <p:nvPr>
            <p:ph type="ctrTitle"/>
          </p:nvPr>
        </p:nvSpPr>
        <p:spPr>
          <a:xfrm>
            <a:off x="1008126" y="1332167"/>
            <a:ext cx="6480810" cy="1980248"/>
          </a:xfrm>
        </p:spPr>
        <p:txBody>
          <a:bodyPr wrap="square" anchor="t">
            <a:noAutofit/>
          </a:bodyPr>
          <a:lstStyle>
            <a:lvl1pPr algn="l">
              <a:lnSpc>
                <a:spcPts val="5000"/>
              </a:lnSpc>
              <a:defRPr sz="4600" b="0">
                <a:solidFill>
                  <a:schemeClr val="dk2"/>
                </a:solidFill>
              </a:defRPr>
            </a:lvl1pPr>
          </a:lstStyle>
          <a:p>
            <a:r>
              <a:rPr lang="nb-NO"/>
              <a:t>Klikk for å redigere tittelstil</a:t>
            </a:r>
            <a:endParaRPr lang="en-US" dirty="0"/>
          </a:p>
        </p:txBody>
      </p:sp>
      <p:sp>
        <p:nvSpPr>
          <p:cNvPr id="3" name="Subtitle 2"/>
          <p:cNvSpPr>
            <a:spLocks noGrp="1"/>
          </p:cNvSpPr>
          <p:nvPr>
            <p:ph type="subTitle" idx="1"/>
          </p:nvPr>
        </p:nvSpPr>
        <p:spPr>
          <a:xfrm>
            <a:off x="1008126" y="3510439"/>
            <a:ext cx="6480810" cy="179536"/>
          </a:xfrm>
        </p:spPr>
        <p:txBody>
          <a:bodyPr wrap="square" lIns="0" tIns="0" rIns="0" bIns="0">
            <a:spAutoFit/>
          </a:bodyPr>
          <a:lstStyle>
            <a:lvl1pPr marL="0" indent="0" algn="l">
              <a:lnSpc>
                <a:spcPts val="1400"/>
              </a:lnSpc>
              <a:spcBef>
                <a:spcPts val="0"/>
              </a:spcBef>
              <a:buNone/>
              <a:defRPr sz="1200">
                <a:solidFill>
                  <a:schemeClr val="dk2"/>
                </a:solidFill>
              </a:defRPr>
            </a:lvl1pPr>
            <a:lvl2pPr marL="457173" indent="0" algn="ctr">
              <a:buNone/>
              <a:defRPr sz="1999"/>
            </a:lvl2pPr>
            <a:lvl3pPr marL="914347" indent="0" algn="ctr">
              <a:buNone/>
              <a:defRPr sz="1799"/>
            </a:lvl3pPr>
            <a:lvl4pPr marL="1371519" indent="0" algn="ctr">
              <a:buNone/>
              <a:defRPr sz="1599"/>
            </a:lvl4pPr>
            <a:lvl5pPr marL="1828693" indent="0" algn="ctr">
              <a:buNone/>
              <a:defRPr sz="1599"/>
            </a:lvl5pPr>
            <a:lvl6pPr marL="2285866" indent="0" algn="ctr">
              <a:buNone/>
              <a:defRPr sz="1599"/>
            </a:lvl6pPr>
            <a:lvl7pPr marL="2743040" indent="0" algn="ctr">
              <a:buNone/>
              <a:defRPr sz="1599"/>
            </a:lvl7pPr>
            <a:lvl8pPr marL="3200213" indent="0" algn="ctr">
              <a:buNone/>
              <a:defRPr sz="1599"/>
            </a:lvl8pPr>
            <a:lvl9pPr marL="3657387" indent="0" algn="ctr">
              <a:buNone/>
              <a:defRPr sz="1599"/>
            </a:lvl9pPr>
          </a:lstStyle>
          <a:p>
            <a:r>
              <a:rPr lang="nb-NO"/>
              <a:t>Klikk for å redigere undertittelstil i malen</a:t>
            </a:r>
            <a:endParaRPr lang="en-US" dirty="0"/>
          </a:p>
        </p:txBody>
      </p:sp>
      <p:sp>
        <p:nvSpPr>
          <p:cNvPr id="4" name="Date Placeholder 3"/>
          <p:cNvSpPr>
            <a:spLocks noGrp="1"/>
          </p:cNvSpPr>
          <p:nvPr>
            <p:ph type="dt" sz="half" idx="10"/>
          </p:nvPr>
        </p:nvSpPr>
        <p:spPr>
          <a:xfrm>
            <a:off x="1008126" y="3705427"/>
            <a:ext cx="2057400" cy="184666"/>
          </a:xfrm>
        </p:spPr>
        <p:txBody>
          <a:bodyPr lIns="0" tIns="0" rIns="0" bIns="0">
            <a:spAutoFit/>
          </a:bodyPr>
          <a:lstStyle>
            <a:lvl1pPr>
              <a:defRPr>
                <a:solidFill>
                  <a:schemeClr val="dk2"/>
                </a:solidFill>
              </a:defRPr>
            </a:lvl1pPr>
          </a:lstStyle>
          <a:p>
            <a:endParaRPr lang="nb-NO" dirty="0"/>
          </a:p>
        </p:txBody>
      </p:sp>
      <p:pic>
        <p:nvPicPr>
          <p:cNvPr id="6" name="Bilde 5"/>
          <p:cNvPicPr>
            <a:picLocks noChangeAspect="1"/>
          </p:cNvPicPr>
          <p:nvPr userDrawn="1"/>
        </p:nvPicPr>
        <p:blipFill>
          <a:blip r:embed="rId2"/>
          <a:stretch>
            <a:fillRect/>
          </a:stretch>
        </p:blipFill>
        <p:spPr>
          <a:xfrm>
            <a:off x="7056882" y="504063"/>
            <a:ext cx="1295403" cy="826010"/>
          </a:xfrm>
          <a:prstGeom prst="rect">
            <a:avLst/>
          </a:prstGeom>
        </p:spPr>
      </p:pic>
    </p:spTree>
    <p:extLst>
      <p:ext uri="{BB962C8B-B14F-4D97-AF65-F5344CB8AC3E}">
        <p14:creationId xmlns:p14="http://schemas.microsoft.com/office/powerpoint/2010/main" val="78950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82110" y="1260156"/>
            <a:ext cx="7157693" cy="540068"/>
          </a:xfrm>
        </p:spPr>
        <p:txBody>
          <a:bodyPr>
            <a:noAutofit/>
          </a:bodyPr>
          <a:lstStyle>
            <a:lvl1pPr marL="0" indent="0">
              <a:lnSpc>
                <a:spcPts val="2200"/>
              </a:lnSpc>
              <a:spcBef>
                <a:spcPts val="0"/>
              </a:spcBef>
              <a:buNone/>
              <a:defRPr sz="1799" b="1">
                <a:latin typeface="+mj-lt"/>
              </a:defRPr>
            </a:lvl1pPr>
          </a:lstStyle>
          <a:p>
            <a:pPr lvl="0"/>
            <a:r>
              <a:rPr lang="nb-NO" dirty="0"/>
              <a:t>Mellomtittel</a:t>
            </a:r>
          </a:p>
        </p:txBody>
      </p:sp>
      <p:sp>
        <p:nvSpPr>
          <p:cNvPr id="10" name="Plassholder for lysbildenummer 9"/>
          <p:cNvSpPr>
            <a:spLocks noGrp="1"/>
          </p:cNvSpPr>
          <p:nvPr>
            <p:ph type="sldNum" sz="quarter" idx="16"/>
          </p:nvPr>
        </p:nvSpPr>
        <p:spPr/>
        <p:txBody>
          <a:body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422621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og innhold med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a:xfrm>
            <a:off x="879196" y="2052257"/>
            <a:ext cx="7155145" cy="154819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8" y="1260156"/>
            <a:ext cx="7154863" cy="540068"/>
          </a:xfrm>
        </p:spPr>
        <p:txBody>
          <a:bodyPr>
            <a:noAutofit/>
          </a:bodyPr>
          <a:lstStyle>
            <a:lvl1pPr marL="0" indent="0">
              <a:lnSpc>
                <a:spcPts val="2199"/>
              </a:lnSpc>
              <a:spcBef>
                <a:spcPts val="0"/>
              </a:spcBef>
              <a:buNone/>
              <a:defRPr sz="1799" b="1">
                <a:latin typeface="+mj-lt"/>
              </a:defRPr>
            </a:lvl1pPr>
          </a:lstStyle>
          <a:p>
            <a:pPr lvl="0"/>
            <a:r>
              <a:rPr lang="nb-NO" dirty="0"/>
              <a:t>Mellomtittel</a:t>
            </a:r>
          </a:p>
        </p:txBody>
      </p:sp>
      <p:sp>
        <p:nvSpPr>
          <p:cNvPr id="7" name="Plassholder for tekst 10"/>
          <p:cNvSpPr>
            <a:spLocks noGrp="1"/>
          </p:cNvSpPr>
          <p:nvPr>
            <p:ph type="body" sz="quarter" idx="15" hasCustomPrompt="1"/>
          </p:nvPr>
        </p:nvSpPr>
        <p:spPr>
          <a:xfrm>
            <a:off x="879478" y="3870484"/>
            <a:ext cx="7154863" cy="153888"/>
          </a:xfrm>
        </p:spPr>
        <p:txBody>
          <a:bodyPr wrap="square">
            <a:spAutoFit/>
          </a:bodyPr>
          <a:lstStyle>
            <a:lvl1pPr marL="0" indent="0">
              <a:lnSpc>
                <a:spcPts val="1200"/>
              </a:lnSpc>
              <a:spcBef>
                <a:spcPts val="0"/>
              </a:spcBef>
              <a:buNone/>
              <a:defRPr sz="800" b="1"/>
            </a:lvl1pPr>
          </a:lstStyle>
          <a:p>
            <a:pPr lvl="0"/>
            <a:r>
              <a:rPr lang="nb-NO" dirty="0" err="1"/>
              <a:t>Footerheading</a:t>
            </a:r>
            <a:endParaRPr lang="nb-NO" dirty="0"/>
          </a:p>
        </p:txBody>
      </p:sp>
      <p:sp>
        <p:nvSpPr>
          <p:cNvPr id="9" name="Plassholder for tekst 10"/>
          <p:cNvSpPr>
            <a:spLocks noGrp="1"/>
          </p:cNvSpPr>
          <p:nvPr>
            <p:ph type="body" sz="quarter" idx="16" hasCustomPrompt="1"/>
          </p:nvPr>
        </p:nvSpPr>
        <p:spPr>
          <a:xfrm>
            <a:off x="879478" y="4024372"/>
            <a:ext cx="7154863" cy="540068"/>
          </a:xfrm>
        </p:spPr>
        <p:txBody>
          <a:bodyPr wrap="square">
            <a:noAutofit/>
          </a:bodyPr>
          <a:lstStyle>
            <a:lvl1pPr marL="0" indent="0">
              <a:lnSpc>
                <a:spcPts val="1200"/>
              </a:lnSpc>
              <a:spcBef>
                <a:spcPts val="0"/>
              </a:spcBef>
              <a:buNone/>
              <a:defRPr sz="800" b="0"/>
            </a:lvl1pPr>
          </a:lstStyle>
          <a:p>
            <a:pPr lvl="0"/>
            <a:r>
              <a:rPr lang="nb-NO" dirty="0" err="1"/>
              <a:t>Footer</a:t>
            </a:r>
            <a:endParaRPr lang="nb-NO" dirty="0"/>
          </a:p>
        </p:txBody>
      </p:sp>
      <p:sp>
        <p:nvSpPr>
          <p:cNvPr id="12" name="Plassholder for lysbildenummer 11"/>
          <p:cNvSpPr>
            <a:spLocks noGrp="1"/>
          </p:cNvSpPr>
          <p:nvPr>
            <p:ph type="sldNum" sz="quarter" idx="19"/>
          </p:nvPr>
        </p:nvSpPr>
        <p:spPr/>
        <p:txBody>
          <a:body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223246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8" name="Content Placeholder 2"/>
          <p:cNvSpPr>
            <a:spLocks noGrp="1"/>
          </p:cNvSpPr>
          <p:nvPr>
            <p:ph idx="1"/>
          </p:nvPr>
        </p:nvSpPr>
        <p:spPr>
          <a:xfrm>
            <a:off x="879475" y="2052258"/>
            <a:ext cx="3330416" cy="24123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9" name="Plassholder for tekst 7"/>
          <p:cNvSpPr>
            <a:spLocks noGrp="1"/>
          </p:cNvSpPr>
          <p:nvPr>
            <p:ph type="body" sz="quarter" idx="13" hasCustomPrompt="1"/>
          </p:nvPr>
        </p:nvSpPr>
        <p:spPr>
          <a:xfrm>
            <a:off x="879475" y="1260157"/>
            <a:ext cx="3330416" cy="540068"/>
          </a:xfrm>
        </p:spPr>
        <p:txBody>
          <a:bodyPr>
            <a:noAutofit/>
          </a:bodyPr>
          <a:lstStyle>
            <a:lvl1pPr marL="0" indent="0">
              <a:lnSpc>
                <a:spcPts val="2199"/>
              </a:lnSpc>
              <a:spcBef>
                <a:spcPts val="0"/>
              </a:spcBef>
              <a:buNone/>
              <a:defRPr sz="1799" b="1">
                <a:latin typeface="+mj-lt"/>
              </a:defRPr>
            </a:lvl1pPr>
          </a:lstStyle>
          <a:p>
            <a:pPr lvl="0"/>
            <a:r>
              <a:rPr lang="nb-NO" dirty="0"/>
              <a:t>Mellomtittel</a:t>
            </a:r>
          </a:p>
        </p:txBody>
      </p:sp>
      <p:sp>
        <p:nvSpPr>
          <p:cNvPr id="10" name="Content Placeholder 2"/>
          <p:cNvSpPr>
            <a:spLocks noGrp="1"/>
          </p:cNvSpPr>
          <p:nvPr>
            <p:ph idx="14"/>
          </p:nvPr>
        </p:nvSpPr>
        <p:spPr>
          <a:xfrm>
            <a:off x="4896612" y="2052258"/>
            <a:ext cx="3330698" cy="24123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1" name="Plassholder for tekst 7"/>
          <p:cNvSpPr>
            <a:spLocks noGrp="1"/>
          </p:cNvSpPr>
          <p:nvPr>
            <p:ph type="body" sz="quarter" idx="15" hasCustomPrompt="1"/>
          </p:nvPr>
        </p:nvSpPr>
        <p:spPr>
          <a:xfrm>
            <a:off x="4896612" y="1260157"/>
            <a:ext cx="3330567" cy="540068"/>
          </a:xfrm>
        </p:spPr>
        <p:txBody>
          <a:bodyPr>
            <a:noAutofit/>
          </a:bodyPr>
          <a:lstStyle>
            <a:lvl1pPr marL="0" indent="0">
              <a:lnSpc>
                <a:spcPts val="2199"/>
              </a:lnSpc>
              <a:spcBef>
                <a:spcPts val="0"/>
              </a:spcBef>
              <a:buNone/>
              <a:defRPr sz="1799" b="1">
                <a:latin typeface="+mj-lt"/>
              </a:defRPr>
            </a:lvl1pPr>
          </a:lstStyle>
          <a:p>
            <a:pPr lvl="0"/>
            <a:r>
              <a:rPr lang="nb-NO" dirty="0"/>
              <a:t>Mellomtittel</a:t>
            </a:r>
          </a:p>
        </p:txBody>
      </p:sp>
      <p:sp>
        <p:nvSpPr>
          <p:cNvPr id="3" name="Tittel 2"/>
          <p:cNvSpPr>
            <a:spLocks noGrp="1"/>
          </p:cNvSpPr>
          <p:nvPr>
            <p:ph type="title"/>
          </p:nvPr>
        </p:nvSpPr>
        <p:spPr/>
        <p:txBody>
          <a:bodyPr/>
          <a:lstStyle/>
          <a:p>
            <a:r>
              <a:rPr lang="nb-NO"/>
              <a:t>Klikk for å redigere tittelstil</a:t>
            </a:r>
            <a:endParaRPr lang="nb-NO" dirty="0"/>
          </a:p>
        </p:txBody>
      </p:sp>
      <p:sp>
        <p:nvSpPr>
          <p:cNvPr id="13" name="Plassholder for lysbildenummer 12"/>
          <p:cNvSpPr>
            <a:spLocks noGrp="1"/>
          </p:cNvSpPr>
          <p:nvPr>
            <p:ph type="sldNum" sz="quarter" idx="18"/>
          </p:nvPr>
        </p:nvSpPr>
        <p:spPr/>
        <p:txBody>
          <a:body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351791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innhold og gra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a:xfrm>
            <a:off x="879478" y="2052258"/>
            <a:ext cx="3420428" cy="24123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8" y="1260156"/>
            <a:ext cx="3420428" cy="540068"/>
          </a:xfrm>
        </p:spPr>
        <p:txBody>
          <a:bodyPr>
            <a:noAutofit/>
          </a:bodyPr>
          <a:lstStyle>
            <a:lvl1pPr marL="0" indent="0">
              <a:lnSpc>
                <a:spcPts val="2199"/>
              </a:lnSpc>
              <a:spcBef>
                <a:spcPts val="0"/>
              </a:spcBef>
              <a:buNone/>
              <a:defRPr sz="1799" b="1">
                <a:latin typeface="+mj-lt"/>
              </a:defRPr>
            </a:lvl1pPr>
          </a:lstStyle>
          <a:p>
            <a:pPr lvl="0"/>
            <a:r>
              <a:rPr lang="nb-NO" dirty="0"/>
              <a:t>Mellomtittel</a:t>
            </a:r>
          </a:p>
        </p:txBody>
      </p:sp>
      <p:sp>
        <p:nvSpPr>
          <p:cNvPr id="9" name="Plassholder for diagram 6"/>
          <p:cNvSpPr>
            <a:spLocks noGrp="1"/>
          </p:cNvSpPr>
          <p:nvPr>
            <p:ph type="chart" sz="quarter" idx="15"/>
          </p:nvPr>
        </p:nvSpPr>
        <p:spPr>
          <a:xfrm>
            <a:off x="4680585" y="1260157"/>
            <a:ext cx="3798474" cy="3204402"/>
          </a:xfrm>
          <a:noFill/>
        </p:spPr>
        <p:txBody>
          <a:bodyPr/>
          <a:lstStyle/>
          <a:p>
            <a:r>
              <a:rPr lang="nb-NO"/>
              <a:t>Klikk ikonet for å legge til et diagram</a:t>
            </a:r>
          </a:p>
        </p:txBody>
      </p:sp>
      <p:sp>
        <p:nvSpPr>
          <p:cNvPr id="11" name="Plassholder for lysbildenummer 10"/>
          <p:cNvSpPr>
            <a:spLocks noGrp="1"/>
          </p:cNvSpPr>
          <p:nvPr>
            <p:ph type="sldNum" sz="quarter" idx="18"/>
          </p:nvPr>
        </p:nvSpPr>
        <p:spPr/>
        <p:txBody>
          <a:body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166151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tel, innhold og graf">
    <p:spTree>
      <p:nvGrpSpPr>
        <p:cNvPr id="1" name=""/>
        <p:cNvGrpSpPr/>
        <p:nvPr/>
      </p:nvGrpSpPr>
      <p:grpSpPr>
        <a:xfrm>
          <a:off x="0" y="0"/>
          <a:ext cx="0" cy="0"/>
          <a:chOff x="0" y="0"/>
          <a:chExt cx="0" cy="0"/>
        </a:xfrm>
      </p:grpSpPr>
      <p:sp>
        <p:nvSpPr>
          <p:cNvPr id="9" name="Rektangel 8"/>
          <p:cNvSpPr/>
          <p:nvPr userDrawn="1"/>
        </p:nvSpPr>
        <p:spPr>
          <a:xfrm>
            <a:off x="4680585" y="1260157"/>
            <a:ext cx="3798474" cy="320440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799"/>
          </a:p>
        </p:txBody>
      </p:sp>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a:xfrm>
            <a:off x="879478" y="2052258"/>
            <a:ext cx="3420428" cy="241230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Plassholder for tekst 7"/>
          <p:cNvSpPr>
            <a:spLocks noGrp="1"/>
          </p:cNvSpPr>
          <p:nvPr>
            <p:ph type="body" sz="quarter" idx="13" hasCustomPrompt="1"/>
          </p:nvPr>
        </p:nvSpPr>
        <p:spPr>
          <a:xfrm>
            <a:off x="879478" y="1260156"/>
            <a:ext cx="3420428" cy="540068"/>
          </a:xfrm>
        </p:spPr>
        <p:txBody>
          <a:bodyPr>
            <a:noAutofit/>
          </a:bodyPr>
          <a:lstStyle>
            <a:lvl1pPr marL="0" indent="0">
              <a:lnSpc>
                <a:spcPts val="2199"/>
              </a:lnSpc>
              <a:spcBef>
                <a:spcPts val="0"/>
              </a:spcBef>
              <a:buNone/>
              <a:defRPr sz="1799" b="1">
                <a:latin typeface="+mj-lt"/>
              </a:defRPr>
            </a:lvl1pPr>
          </a:lstStyle>
          <a:p>
            <a:pPr lvl="0"/>
            <a:r>
              <a:rPr lang="nb-NO" dirty="0"/>
              <a:t>Mellomtittel</a:t>
            </a:r>
          </a:p>
        </p:txBody>
      </p:sp>
      <p:sp>
        <p:nvSpPr>
          <p:cNvPr id="7" name="Plassholder for diagram 6"/>
          <p:cNvSpPr>
            <a:spLocks noGrp="1"/>
          </p:cNvSpPr>
          <p:nvPr>
            <p:ph type="chart" sz="quarter" idx="14"/>
          </p:nvPr>
        </p:nvSpPr>
        <p:spPr>
          <a:xfrm>
            <a:off x="4680585" y="1260156"/>
            <a:ext cx="3798474" cy="3204403"/>
          </a:xfrm>
          <a:noFill/>
        </p:spPr>
        <p:txBody>
          <a:bodyPr/>
          <a:lstStyle/>
          <a:p>
            <a:r>
              <a:rPr lang="nb-NO"/>
              <a:t>Klikk ikonet for å legge til et diagram</a:t>
            </a:r>
          </a:p>
        </p:txBody>
      </p:sp>
      <p:sp>
        <p:nvSpPr>
          <p:cNvPr id="12" name="Plassholder for lysbildenummer 11"/>
          <p:cNvSpPr>
            <a:spLocks noGrp="1"/>
          </p:cNvSpPr>
          <p:nvPr>
            <p:ph type="sldNum" sz="quarter" idx="17"/>
          </p:nvPr>
        </p:nvSpPr>
        <p:spPr/>
        <p:txBody>
          <a:bodyPr/>
          <a:lstStyle/>
          <a:p>
            <a:r>
              <a:rPr lang="nb-NO"/>
              <a:t>Side </a:t>
            </a:r>
            <a:fld id="{F2A7AE3A-B4F1-4415-AE3C-333381EBD701}" type="slidenum">
              <a:rPr lang="nb-NO" smtClean="0"/>
              <a:pPr/>
              <a:t>‹#›</a:t>
            </a:fld>
            <a:endParaRPr lang="nb-NO" dirty="0"/>
          </a:p>
        </p:txBody>
      </p:sp>
    </p:spTree>
    <p:extLst>
      <p:ext uri="{BB962C8B-B14F-4D97-AF65-F5344CB8AC3E}">
        <p14:creationId xmlns:p14="http://schemas.microsoft.com/office/powerpoint/2010/main" val="4157491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Bilde 8" descr="samfunnsviterne_symbol_150dpi.png"/>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8389048" y="360045"/>
            <a:ext cx="396000" cy="396000"/>
          </a:xfrm>
          <a:prstGeom prst="rect">
            <a:avLst/>
          </a:prstGeom>
        </p:spPr>
      </p:pic>
      <p:sp>
        <p:nvSpPr>
          <p:cNvPr id="2" name="Title Placeholder 1"/>
          <p:cNvSpPr>
            <a:spLocks noGrp="1"/>
          </p:cNvSpPr>
          <p:nvPr>
            <p:ph type="title"/>
          </p:nvPr>
        </p:nvSpPr>
        <p:spPr>
          <a:xfrm>
            <a:off x="485013" y="270034"/>
            <a:ext cx="5940742" cy="792099"/>
          </a:xfrm>
          <a:prstGeom prst="rect">
            <a:avLst/>
          </a:prstGeom>
        </p:spPr>
        <p:txBody>
          <a:bodyPr vert="horz" lIns="0" tIns="0" rIns="0" bIns="0" rtlCol="0" anchor="t" anchorCtr="0">
            <a:noAutofit/>
          </a:bodyPr>
          <a:lstStyle/>
          <a:p>
            <a:r>
              <a:rPr lang="nb-NO" dirty="0"/>
              <a:t>Klikk for å redigere tittelstil</a:t>
            </a:r>
            <a:endParaRPr lang="en-US" dirty="0"/>
          </a:p>
        </p:txBody>
      </p:sp>
      <p:sp>
        <p:nvSpPr>
          <p:cNvPr id="3" name="Text Placeholder 2"/>
          <p:cNvSpPr>
            <a:spLocks noGrp="1"/>
          </p:cNvSpPr>
          <p:nvPr>
            <p:ph type="body" idx="1"/>
          </p:nvPr>
        </p:nvSpPr>
        <p:spPr>
          <a:xfrm>
            <a:off x="882109" y="2052258"/>
            <a:ext cx="7157694" cy="2412301"/>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
        <p:nvSpPr>
          <p:cNvPr id="4" name="Date Placeholder 3"/>
          <p:cNvSpPr>
            <a:spLocks noGrp="1"/>
          </p:cNvSpPr>
          <p:nvPr>
            <p:ph type="dt" sz="half" idx="2"/>
          </p:nvPr>
        </p:nvSpPr>
        <p:spPr>
          <a:xfrm>
            <a:off x="628650" y="4768736"/>
            <a:ext cx="2057400" cy="27392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b-NO"/>
          </a:p>
        </p:txBody>
      </p:sp>
      <p:sp>
        <p:nvSpPr>
          <p:cNvPr id="5" name="Footer Placeholder 4"/>
          <p:cNvSpPr>
            <a:spLocks noGrp="1"/>
          </p:cNvSpPr>
          <p:nvPr>
            <p:ph type="ftr" sz="quarter" idx="3"/>
          </p:nvPr>
        </p:nvSpPr>
        <p:spPr>
          <a:xfrm>
            <a:off x="3028950" y="4768736"/>
            <a:ext cx="3086100" cy="27392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6727648" y="4680585"/>
            <a:ext cx="2057400" cy="103906"/>
          </a:xfrm>
          <a:prstGeom prst="rect">
            <a:avLst/>
          </a:prstGeom>
        </p:spPr>
        <p:txBody>
          <a:bodyPr vert="horz" lIns="0" tIns="0" rIns="0" bIns="0" rtlCol="0" anchor="ctr">
            <a:noAutofit/>
          </a:bodyPr>
          <a:lstStyle>
            <a:lvl1pPr algn="r">
              <a:defRPr sz="900">
                <a:solidFill>
                  <a:schemeClr val="tx2"/>
                </a:solidFill>
              </a:defRPr>
            </a:lvl1pPr>
          </a:lstStyle>
          <a:p>
            <a:r>
              <a:rPr lang="nb-NO" dirty="0"/>
              <a:t>Side </a:t>
            </a:r>
            <a:fld id="{F2A7AE3A-B4F1-4415-AE3C-333381EBD701}" type="slidenum">
              <a:rPr lang="nb-NO" smtClean="0"/>
              <a:pPr/>
              <a:t>‹#›</a:t>
            </a:fld>
            <a:endParaRPr lang="nb-NO" dirty="0"/>
          </a:p>
        </p:txBody>
      </p:sp>
      <p:pic>
        <p:nvPicPr>
          <p:cNvPr id="12" name="Bilde 11"/>
          <p:cNvPicPr>
            <a:picLocks noChangeAspect="1"/>
          </p:cNvPicPr>
          <p:nvPr userDrawn="1"/>
        </p:nvPicPr>
        <p:blipFill>
          <a:blip r:embed="rId26"/>
          <a:stretch>
            <a:fillRect/>
          </a:stretch>
        </p:blipFill>
        <p:spPr>
          <a:xfrm>
            <a:off x="360045" y="4680585"/>
            <a:ext cx="2410973" cy="100584"/>
          </a:xfrm>
          <a:prstGeom prst="rect">
            <a:avLst/>
          </a:prstGeom>
        </p:spPr>
      </p:pic>
    </p:spTree>
    <p:extLst>
      <p:ext uri="{BB962C8B-B14F-4D97-AF65-F5344CB8AC3E}">
        <p14:creationId xmlns:p14="http://schemas.microsoft.com/office/powerpoint/2010/main" val="2328986271"/>
      </p:ext>
    </p:extLst>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62" r:id="rId5"/>
    <p:sldLayoutId id="2147483676" r:id="rId6"/>
    <p:sldLayoutId id="2147483664" r:id="rId7"/>
    <p:sldLayoutId id="2147483672" r:id="rId8"/>
    <p:sldLayoutId id="2147483673" r:id="rId9"/>
    <p:sldLayoutId id="2147483674" r:id="rId10"/>
    <p:sldLayoutId id="2147483677" r:id="rId11"/>
    <p:sldLayoutId id="2147483678" r:id="rId12"/>
    <p:sldLayoutId id="2147483675" r:id="rId13"/>
    <p:sldLayoutId id="2147483663" r:id="rId14"/>
    <p:sldLayoutId id="2147483689" r:id="rId15"/>
    <p:sldLayoutId id="2147483692" r:id="rId16"/>
    <p:sldLayoutId id="2147483693" r:id="rId17"/>
    <p:sldLayoutId id="2147483694" r:id="rId18"/>
    <p:sldLayoutId id="2147483690" r:id="rId19"/>
    <p:sldLayoutId id="2147483691" r:id="rId20"/>
    <p:sldLayoutId id="2147483684" r:id="rId21"/>
    <p:sldLayoutId id="2147483666" r:id="rId22"/>
    <p:sldLayoutId id="2147483667" r:id="rId23"/>
  </p:sldLayoutIdLst>
  <p:hf hdr="0" ftr="0" dt="0"/>
  <p:txStyles>
    <p:titleStyle>
      <a:lvl1pPr algn="l" defTabSz="914347" rtl="0" eaLnBrk="1" latinLnBrk="0" hangingPunct="1">
        <a:lnSpc>
          <a:spcPts val="2900"/>
        </a:lnSpc>
        <a:spcBef>
          <a:spcPct val="0"/>
        </a:spcBef>
        <a:buNone/>
        <a:defRPr sz="2600" b="1" kern="1200">
          <a:solidFill>
            <a:schemeClr val="bg2"/>
          </a:solidFill>
          <a:latin typeface="+mj-lt"/>
          <a:ea typeface="+mj-ea"/>
          <a:cs typeface="+mj-cs"/>
        </a:defRPr>
      </a:lvl1pPr>
    </p:titleStyle>
    <p:bodyStyle>
      <a:lvl1pPr marL="228587" indent="-228587" algn="l" defTabSz="914347" rtl="0" eaLnBrk="1" latinLnBrk="0" hangingPunct="1">
        <a:lnSpc>
          <a:spcPts val="1800"/>
        </a:lnSpc>
        <a:spcBef>
          <a:spcPts val="1000"/>
        </a:spcBef>
        <a:buFont typeface="Georgia" panose="02040502050405020303" pitchFamily="18" charset="0"/>
        <a:buChar char="●"/>
        <a:defRPr sz="1300" kern="1200">
          <a:solidFill>
            <a:schemeClr val="tx2"/>
          </a:solidFill>
          <a:latin typeface="+mn-lt"/>
          <a:ea typeface="+mn-ea"/>
          <a:cs typeface="+mn-cs"/>
        </a:defRPr>
      </a:lvl1pPr>
      <a:lvl2pPr marL="665961" indent="-228587" algn="l" defTabSz="914347" rtl="0" eaLnBrk="1" latinLnBrk="0" hangingPunct="1">
        <a:lnSpc>
          <a:spcPts val="1800"/>
        </a:lnSpc>
        <a:spcBef>
          <a:spcPts val="0"/>
        </a:spcBef>
        <a:buFont typeface="Arial" panose="020B0604020202020204" pitchFamily="34" charset="0"/>
        <a:buChar char="•"/>
        <a:defRPr sz="1300" kern="1200">
          <a:solidFill>
            <a:schemeClr val="tx2"/>
          </a:solidFill>
          <a:latin typeface="+mn-lt"/>
          <a:ea typeface="+mn-ea"/>
          <a:cs typeface="+mn-cs"/>
        </a:defRPr>
      </a:lvl2pPr>
      <a:lvl3pPr marL="1079937" indent="-215987" algn="l" defTabSz="914347" rtl="0" eaLnBrk="1" latinLnBrk="0" hangingPunct="1">
        <a:lnSpc>
          <a:spcPts val="1800"/>
        </a:lnSpc>
        <a:spcBef>
          <a:spcPts val="0"/>
        </a:spcBef>
        <a:buFont typeface="Georgia" panose="02040502050405020303" pitchFamily="18" charset="0"/>
        <a:buChar char="-"/>
        <a:defRPr sz="1300" kern="1200">
          <a:solidFill>
            <a:schemeClr val="tx2"/>
          </a:solidFill>
          <a:latin typeface="+mn-lt"/>
          <a:ea typeface="+mn-ea"/>
          <a:cs typeface="+mn-cs"/>
        </a:defRPr>
      </a:lvl3pPr>
      <a:lvl4pPr marL="1079937" indent="-215987" algn="l" defTabSz="914347" rtl="0" eaLnBrk="1" latinLnBrk="0" hangingPunct="1">
        <a:lnSpc>
          <a:spcPts val="1800"/>
        </a:lnSpc>
        <a:spcBef>
          <a:spcPts val="0"/>
        </a:spcBef>
        <a:buFont typeface="Georgia" panose="02040502050405020303" pitchFamily="18" charset="0"/>
        <a:buChar char="-"/>
        <a:defRPr sz="1300" kern="1200">
          <a:solidFill>
            <a:schemeClr val="tx2"/>
          </a:solidFill>
          <a:latin typeface="+mn-lt"/>
          <a:ea typeface="+mn-ea"/>
          <a:cs typeface="+mn-cs"/>
        </a:defRPr>
      </a:lvl4pPr>
      <a:lvl5pPr marL="1079937" indent="-215987" algn="l" defTabSz="914347" rtl="0" eaLnBrk="1" latinLnBrk="0" hangingPunct="1">
        <a:lnSpc>
          <a:spcPts val="1800"/>
        </a:lnSpc>
        <a:spcBef>
          <a:spcPts val="0"/>
        </a:spcBef>
        <a:buFont typeface="Georgia" panose="02040502050405020303" pitchFamily="18" charset="0"/>
        <a:buChar char="-"/>
        <a:defRPr sz="1300" kern="1200">
          <a:solidFill>
            <a:schemeClr val="tx2"/>
          </a:solidFill>
          <a:latin typeface="+mn-lt"/>
          <a:ea typeface="+mn-ea"/>
          <a:cs typeface="+mn-cs"/>
        </a:defRPr>
      </a:lvl5pPr>
      <a:lvl6pPr marL="2514453" indent="-228587" algn="l" defTabSz="914347"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1626" indent="-228587" algn="l" defTabSz="914347"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8800" indent="-228587" algn="l" defTabSz="914347"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973" indent="-228587" algn="l" defTabSz="914347"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347" rtl="0" eaLnBrk="1" latinLnBrk="0" hangingPunct="1">
        <a:defRPr sz="1799" kern="1200">
          <a:solidFill>
            <a:schemeClr val="tx1"/>
          </a:solidFill>
          <a:latin typeface="+mn-lt"/>
          <a:ea typeface="+mn-ea"/>
          <a:cs typeface="+mn-cs"/>
        </a:defRPr>
      </a:lvl1pPr>
      <a:lvl2pPr marL="457173" algn="l" defTabSz="914347" rtl="0" eaLnBrk="1" latinLnBrk="0" hangingPunct="1">
        <a:defRPr sz="1799" kern="1200">
          <a:solidFill>
            <a:schemeClr val="tx1"/>
          </a:solidFill>
          <a:latin typeface="+mn-lt"/>
          <a:ea typeface="+mn-ea"/>
          <a:cs typeface="+mn-cs"/>
        </a:defRPr>
      </a:lvl2pPr>
      <a:lvl3pPr marL="914347" algn="l" defTabSz="914347" rtl="0" eaLnBrk="1" latinLnBrk="0" hangingPunct="1">
        <a:defRPr sz="1799" kern="1200">
          <a:solidFill>
            <a:schemeClr val="tx1"/>
          </a:solidFill>
          <a:latin typeface="+mn-lt"/>
          <a:ea typeface="+mn-ea"/>
          <a:cs typeface="+mn-cs"/>
        </a:defRPr>
      </a:lvl3pPr>
      <a:lvl4pPr marL="1371519" algn="l" defTabSz="914347" rtl="0" eaLnBrk="1" latinLnBrk="0" hangingPunct="1">
        <a:defRPr sz="1799" kern="1200">
          <a:solidFill>
            <a:schemeClr val="tx1"/>
          </a:solidFill>
          <a:latin typeface="+mn-lt"/>
          <a:ea typeface="+mn-ea"/>
          <a:cs typeface="+mn-cs"/>
        </a:defRPr>
      </a:lvl4pPr>
      <a:lvl5pPr marL="1828693" algn="l" defTabSz="914347" rtl="0" eaLnBrk="1" latinLnBrk="0" hangingPunct="1">
        <a:defRPr sz="1799" kern="1200">
          <a:solidFill>
            <a:schemeClr val="tx1"/>
          </a:solidFill>
          <a:latin typeface="+mn-lt"/>
          <a:ea typeface="+mn-ea"/>
          <a:cs typeface="+mn-cs"/>
        </a:defRPr>
      </a:lvl5pPr>
      <a:lvl6pPr marL="2285866" algn="l" defTabSz="914347" rtl="0" eaLnBrk="1" latinLnBrk="0" hangingPunct="1">
        <a:defRPr sz="1799" kern="1200">
          <a:solidFill>
            <a:schemeClr val="tx1"/>
          </a:solidFill>
          <a:latin typeface="+mn-lt"/>
          <a:ea typeface="+mn-ea"/>
          <a:cs typeface="+mn-cs"/>
        </a:defRPr>
      </a:lvl6pPr>
      <a:lvl7pPr marL="2743040" algn="l" defTabSz="914347" rtl="0" eaLnBrk="1" latinLnBrk="0" hangingPunct="1">
        <a:defRPr sz="1799" kern="1200">
          <a:solidFill>
            <a:schemeClr val="tx1"/>
          </a:solidFill>
          <a:latin typeface="+mn-lt"/>
          <a:ea typeface="+mn-ea"/>
          <a:cs typeface="+mn-cs"/>
        </a:defRPr>
      </a:lvl7pPr>
      <a:lvl8pPr marL="3200213" algn="l" defTabSz="914347" rtl="0" eaLnBrk="1" latinLnBrk="0" hangingPunct="1">
        <a:defRPr sz="1799" kern="1200">
          <a:solidFill>
            <a:schemeClr val="tx1"/>
          </a:solidFill>
          <a:latin typeface="+mn-lt"/>
          <a:ea typeface="+mn-ea"/>
          <a:cs typeface="+mn-cs"/>
        </a:defRPr>
      </a:lvl8pPr>
      <a:lvl9pPr marL="3657387" algn="l" defTabSz="914347"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393700" y="1428750"/>
            <a:ext cx="8528050" cy="3765549"/>
          </a:xfrm>
        </p:spPr>
        <p:txBody>
          <a:bodyPr/>
          <a:lstStyle/>
          <a:p>
            <a:r>
              <a:rPr lang="nb-NO" sz="3600" dirty="0"/>
              <a:t>Oppsummering og tolkning av resultater fra </a:t>
            </a:r>
            <a:br>
              <a:rPr lang="nb-NO" sz="3600" dirty="0"/>
            </a:br>
            <a:r>
              <a:rPr lang="nb-NO" sz="3600" dirty="0"/>
              <a:t>koronamedlemsundersøkelsen i Akademikerne, Samfunnsvitere og YS </a:t>
            </a:r>
            <a:r>
              <a:rPr lang="nb-NO" sz="3600" dirty="0" err="1"/>
              <a:t>arbeidslivsbaromter</a:t>
            </a:r>
            <a:r>
              <a:rPr lang="nb-NO" sz="3600" dirty="0"/>
              <a:t> 2020</a:t>
            </a:r>
          </a:p>
        </p:txBody>
      </p:sp>
    </p:spTree>
    <p:extLst>
      <p:ext uri="{BB962C8B-B14F-4D97-AF65-F5344CB8AC3E}">
        <p14:creationId xmlns:p14="http://schemas.microsoft.com/office/powerpoint/2010/main" val="3679090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863F85F6-5879-4AF0-8684-410605BE993D}"/>
              </a:ext>
            </a:extLst>
          </p:cNvPr>
          <p:cNvSpPr>
            <a:spLocks noGrp="1"/>
          </p:cNvSpPr>
          <p:nvPr>
            <p:ph idx="1"/>
          </p:nvPr>
        </p:nvSpPr>
        <p:spPr>
          <a:xfrm>
            <a:off x="349250" y="565150"/>
            <a:ext cx="7690553" cy="3899409"/>
          </a:xfrm>
        </p:spPr>
        <p:txBody>
          <a:bodyPr/>
          <a:lstStyle/>
          <a:p>
            <a:pPr lvl="0"/>
            <a:r>
              <a:rPr lang="nb-NO" dirty="0"/>
              <a:t>Det tyder på at Samfunnsviternes medlemmer vil ha et valg om hvor de jobber snarere enn pålagt hjemmekontor.</a:t>
            </a:r>
          </a:p>
          <a:p>
            <a:pPr lvl="0"/>
            <a:r>
              <a:rPr lang="nb-NO" dirty="0"/>
              <a:t>Yngre respondenter ønsker i større grad mer fleksibel arbeidstid enn eldre. Samtidig er de under 30 år minst interessert i å ha mer hjemmekontor.  </a:t>
            </a:r>
          </a:p>
          <a:p>
            <a:pPr lvl="0"/>
            <a:r>
              <a:rPr lang="nb-NO" dirty="0"/>
              <a:t>Flertallet mener at det ikke er aktuelt med EVU nå eller behov</a:t>
            </a:r>
            <a:r>
              <a:rPr lang="nb-NO" i="1" dirty="0"/>
              <a:t> </a:t>
            </a:r>
            <a:r>
              <a:rPr lang="nb-NO" dirty="0"/>
              <a:t>for</a:t>
            </a:r>
            <a:r>
              <a:rPr lang="nb-NO" i="1" dirty="0"/>
              <a:t> </a:t>
            </a:r>
            <a:r>
              <a:rPr lang="nb-NO" dirty="0"/>
              <a:t>ytterligere tilrettelegging for EVU fremover. </a:t>
            </a:r>
          </a:p>
          <a:p>
            <a:pPr lvl="0"/>
            <a:r>
              <a:rPr lang="nb-NO" dirty="0"/>
              <a:t>Litt flere vil ha ytterligere tilrettelegging for EVU i arbeidstiden enn med finansering</a:t>
            </a:r>
            <a:r>
              <a:rPr lang="nb-NO" b="1" dirty="0"/>
              <a:t> </a:t>
            </a:r>
            <a:r>
              <a:rPr lang="nb-NO" dirty="0"/>
              <a:t>fremover.</a:t>
            </a:r>
          </a:p>
          <a:p>
            <a:pPr lvl="0"/>
            <a:r>
              <a:rPr lang="nb-NO" dirty="0"/>
              <a:t>59 prosent av studentene som svarte (kun 52 respondenter i alt) mener at deres overordnede studiesituasjon er blitt dårligere som følge av koronapandemien.</a:t>
            </a:r>
          </a:p>
          <a:p>
            <a:pPr lvl="0"/>
            <a:r>
              <a:rPr lang="nb-NO" dirty="0"/>
              <a:t>Stor andel av studentene, dvs. 71 prosent, oppgir at de har mer psyko-sosiale belastninger som følge av </a:t>
            </a:r>
            <a:r>
              <a:rPr lang="nb-NO" dirty="0" err="1"/>
              <a:t>hjemmestudier</a:t>
            </a:r>
            <a:r>
              <a:rPr lang="nb-NO" dirty="0"/>
              <a:t>. I likhet med respondenter som jobber, mener 31 prosent av studentene at de merket mer fysiske belastninger av å jobbe hjemmefra.</a:t>
            </a:r>
          </a:p>
          <a:p>
            <a:endParaRPr lang="nb-NO" dirty="0"/>
          </a:p>
        </p:txBody>
      </p:sp>
      <p:sp>
        <p:nvSpPr>
          <p:cNvPr id="5" name="Plassholder for lysbildenummer 4">
            <a:extLst>
              <a:ext uri="{FF2B5EF4-FFF2-40B4-BE49-F238E27FC236}">
                <a16:creationId xmlns:a16="http://schemas.microsoft.com/office/drawing/2014/main" id="{6665AB2B-30EF-474B-A176-51D367D91C5D}"/>
              </a:ext>
            </a:extLst>
          </p:cNvPr>
          <p:cNvSpPr>
            <a:spLocks noGrp="1"/>
          </p:cNvSpPr>
          <p:nvPr>
            <p:ph type="sldNum" sz="quarter" idx="16"/>
          </p:nvPr>
        </p:nvSpPr>
        <p:spPr/>
        <p:txBody>
          <a:bodyPr/>
          <a:lstStyle/>
          <a:p>
            <a:r>
              <a:rPr lang="nb-NO"/>
              <a:t>Side </a:t>
            </a:r>
            <a:fld id="{F2A7AE3A-B4F1-4415-AE3C-333381EBD701}" type="slidenum">
              <a:rPr lang="nb-NO" smtClean="0"/>
              <a:pPr/>
              <a:t>10</a:t>
            </a:fld>
            <a:endParaRPr lang="nb-NO" dirty="0"/>
          </a:p>
        </p:txBody>
      </p:sp>
    </p:spTree>
    <p:extLst>
      <p:ext uri="{BB962C8B-B14F-4D97-AF65-F5344CB8AC3E}">
        <p14:creationId xmlns:p14="http://schemas.microsoft.com/office/powerpoint/2010/main" val="3181796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85012" y="270035"/>
            <a:ext cx="7846187" cy="599915"/>
          </a:xfrm>
        </p:spPr>
        <p:txBody>
          <a:bodyPr/>
          <a:lstStyle/>
          <a:p>
            <a:r>
              <a:rPr lang="nb-NO" dirty="0"/>
              <a:t>Oppsummering og tolkning av resultater </a:t>
            </a:r>
          </a:p>
        </p:txBody>
      </p:sp>
      <p:sp>
        <p:nvSpPr>
          <p:cNvPr id="5" name="Plassholder for lysbildenummer 4"/>
          <p:cNvSpPr>
            <a:spLocks noGrp="1"/>
          </p:cNvSpPr>
          <p:nvPr>
            <p:ph type="sldNum" sz="quarter" idx="16"/>
          </p:nvPr>
        </p:nvSpPr>
        <p:spPr/>
        <p:txBody>
          <a:bodyPr/>
          <a:lstStyle/>
          <a:p>
            <a:r>
              <a:rPr lang="nb-NO"/>
              <a:t>Side </a:t>
            </a:r>
            <a:fld id="{F2A7AE3A-B4F1-4415-AE3C-333381EBD701}" type="slidenum">
              <a:rPr lang="nb-NO" smtClean="0"/>
              <a:pPr/>
              <a:t>11</a:t>
            </a:fld>
            <a:endParaRPr lang="nb-NO" dirty="0"/>
          </a:p>
        </p:txBody>
      </p:sp>
      <p:sp>
        <p:nvSpPr>
          <p:cNvPr id="3" name="Plassholder for innhold 2"/>
          <p:cNvSpPr>
            <a:spLocks noGrp="1"/>
          </p:cNvSpPr>
          <p:nvPr>
            <p:ph idx="1"/>
          </p:nvPr>
        </p:nvSpPr>
        <p:spPr>
          <a:xfrm>
            <a:off x="558800" y="933450"/>
            <a:ext cx="7481003" cy="3531109"/>
          </a:xfrm>
        </p:spPr>
        <p:txBody>
          <a:bodyPr>
            <a:noAutofit/>
          </a:bodyPr>
          <a:lstStyle/>
          <a:p>
            <a:pPr lvl="0"/>
            <a:r>
              <a:rPr lang="nb-NO" dirty="0"/>
              <a:t>Samfunnsviterne er mindre bekymret enn andre akademikergrupper for utviklingen i arbeidslivet fremover. </a:t>
            </a:r>
          </a:p>
          <a:p>
            <a:pPr lvl="0"/>
            <a:r>
              <a:rPr lang="nb-NO" dirty="0"/>
              <a:t>Åtte av ti medlemmer i Samfunnsviterne mener at fagforeningsmedlemskap er viktig eller meget viktig for de fremover. Minst er oppslutningen i de yngste og eldste aldersgruppene og blant medlemmer i privat sektor.  </a:t>
            </a:r>
          </a:p>
          <a:p>
            <a:pPr lvl="0"/>
            <a:r>
              <a:rPr lang="nb-NO" dirty="0"/>
              <a:t>Koronakrisen har ikke hatt noen følger for flertallet i Samfunnsviterne. Medlemmene jobber i offentlig sektor og mange offentlige ansatte er i samfunnskritiske yrker. I tillegg har de aller fleste medlemmer kunnet jobbe hjemme under nedstemningen.</a:t>
            </a:r>
          </a:p>
          <a:p>
            <a:r>
              <a:rPr lang="nb-NO" dirty="0"/>
              <a:t>Samfunnsviterne har i større grad enn andre akademikergrupper hatt samme eller økt arbeidsmengde etter koronakrisen inntraff.</a:t>
            </a:r>
          </a:p>
          <a:p>
            <a:r>
              <a:rPr lang="nb-NO" dirty="0"/>
              <a:t>Samfunnsviterne opplever i større grad enn andre akademikergrupper at de jobber effektivt på hjemmekontor. </a:t>
            </a:r>
          </a:p>
          <a:p>
            <a:pPr marL="0" indent="0">
              <a:buNone/>
            </a:pPr>
            <a:br>
              <a:rPr lang="nb-NO" b="1" dirty="0"/>
            </a:br>
            <a:r>
              <a:rPr lang="nb-NO" b="1" dirty="0"/>
              <a:t> </a:t>
            </a:r>
            <a:r>
              <a:rPr lang="nb-NO" dirty="0"/>
              <a:t>	</a:t>
            </a:r>
          </a:p>
        </p:txBody>
      </p:sp>
    </p:spTree>
    <p:extLst>
      <p:ext uri="{BB962C8B-B14F-4D97-AF65-F5344CB8AC3E}">
        <p14:creationId xmlns:p14="http://schemas.microsoft.com/office/powerpoint/2010/main" val="1423694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0E7AB5E8-50FB-4149-90DF-3C259D75710E}"/>
              </a:ext>
            </a:extLst>
          </p:cNvPr>
          <p:cNvSpPr>
            <a:spLocks noGrp="1"/>
          </p:cNvSpPr>
          <p:nvPr>
            <p:ph idx="1"/>
          </p:nvPr>
        </p:nvSpPr>
        <p:spPr>
          <a:xfrm>
            <a:off x="485012" y="596900"/>
            <a:ext cx="8030337" cy="3924300"/>
          </a:xfrm>
        </p:spPr>
        <p:txBody>
          <a:bodyPr>
            <a:normAutofit fontScale="55000" lnSpcReduction="20000"/>
          </a:bodyPr>
          <a:lstStyle/>
          <a:p>
            <a:pPr lvl="0"/>
            <a:r>
              <a:rPr lang="nb-NO" sz="2100" dirty="0"/>
              <a:t>Omplasseringen har i hovedsak foregått i helsesektoren og i offentlig sektor.</a:t>
            </a:r>
          </a:p>
          <a:p>
            <a:pPr lvl="0"/>
            <a:r>
              <a:rPr lang="nb-NO" sz="2100" dirty="0"/>
              <a:t>Det er 89 prosent av respondentene som har hatt hjemmekontor hele tiden eller delvis. Dette gjelder 58 prosent i helsesektoren og 94 prosent i staten.</a:t>
            </a:r>
          </a:p>
          <a:p>
            <a:pPr lvl="0"/>
            <a:r>
              <a:rPr lang="nb-NO" sz="2100" dirty="0"/>
              <a:t>Hovedbildet er at respondentene i stor grad opplever svekkelse av faglig fellesskap og savner det sosiale fellesskapet, samt synes det er vanskelig å skille jobb og fritid. </a:t>
            </a:r>
          </a:p>
          <a:p>
            <a:pPr lvl="0"/>
            <a:r>
              <a:rPr lang="nb-NO" sz="2100" dirty="0"/>
              <a:t>Samtidig er det mange (over 60 prosent) som trives med å jobbe hjemmefra.</a:t>
            </a:r>
          </a:p>
          <a:p>
            <a:pPr lvl="0"/>
            <a:r>
              <a:rPr lang="nb-NO" sz="2100" dirty="0"/>
              <a:t>Drøye 80 prosent er med på ett eller flere nettmøter i uken, mens 40 prosent er med på ett eller flere om dagen.</a:t>
            </a:r>
          </a:p>
          <a:p>
            <a:pPr lvl="0"/>
            <a:r>
              <a:rPr lang="nb-NO" sz="2100" dirty="0"/>
              <a:t>Respondentene trekker i større grad fram et positivt potensial knyttet til nettmøter, snarere enn de negative sidene. Det er mange som trekker fram at de har lært nye verktøy som de vil bruke framover og at møter og jobbreiser kan erstattes.</a:t>
            </a:r>
          </a:p>
          <a:p>
            <a:pPr lvl="0"/>
            <a:r>
              <a:rPr lang="nb-NO" sz="2100" dirty="0"/>
              <a:t>86 prosent av respondentene mener det viktig med et godt organisert arbeidsliv i denne situasjonen og synes å se samfunnsnytten viktig så som medlemsfordeler. </a:t>
            </a:r>
          </a:p>
          <a:p>
            <a:r>
              <a:rPr lang="nb-NO" sz="2100" dirty="0"/>
              <a:t>Samfunnsvitere uklare vedrørende behov for EVU </a:t>
            </a:r>
          </a:p>
          <a:p>
            <a:endParaRPr lang="nb-NO" dirty="0"/>
          </a:p>
        </p:txBody>
      </p:sp>
      <p:sp>
        <p:nvSpPr>
          <p:cNvPr id="5" name="Plassholder for lysbildenummer 4">
            <a:extLst>
              <a:ext uri="{FF2B5EF4-FFF2-40B4-BE49-F238E27FC236}">
                <a16:creationId xmlns:a16="http://schemas.microsoft.com/office/drawing/2014/main" id="{789510D1-EF4E-4AAB-BC6F-37667A6802E3}"/>
              </a:ext>
            </a:extLst>
          </p:cNvPr>
          <p:cNvSpPr>
            <a:spLocks noGrp="1"/>
          </p:cNvSpPr>
          <p:nvPr>
            <p:ph type="sldNum" sz="quarter" idx="16"/>
          </p:nvPr>
        </p:nvSpPr>
        <p:spPr/>
        <p:txBody>
          <a:bodyPr/>
          <a:lstStyle/>
          <a:p>
            <a:r>
              <a:rPr lang="nb-NO"/>
              <a:t>Side </a:t>
            </a:r>
            <a:fld id="{F2A7AE3A-B4F1-4415-AE3C-333381EBD701}" type="slidenum">
              <a:rPr lang="nb-NO" smtClean="0"/>
              <a:pPr/>
              <a:t>12</a:t>
            </a:fld>
            <a:endParaRPr lang="nb-NO" dirty="0"/>
          </a:p>
        </p:txBody>
      </p:sp>
    </p:spTree>
    <p:extLst>
      <p:ext uri="{BB962C8B-B14F-4D97-AF65-F5344CB8AC3E}">
        <p14:creationId xmlns:p14="http://schemas.microsoft.com/office/powerpoint/2010/main" val="517990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A93B4BB-D812-4DB6-B962-6ED39419942D}"/>
              </a:ext>
            </a:extLst>
          </p:cNvPr>
          <p:cNvSpPr>
            <a:spLocks noGrp="1"/>
          </p:cNvSpPr>
          <p:nvPr>
            <p:ph type="title"/>
          </p:nvPr>
        </p:nvSpPr>
        <p:spPr>
          <a:xfrm>
            <a:off x="298450" y="270034"/>
            <a:ext cx="7807267" cy="792099"/>
          </a:xfrm>
        </p:spPr>
        <p:txBody>
          <a:bodyPr/>
          <a:lstStyle/>
          <a:p>
            <a:r>
              <a:rPr lang="nb-NO" dirty="0"/>
              <a:t>Påstand: </a:t>
            </a:r>
            <a:r>
              <a:rPr lang="nb-NO" sz="2000" dirty="0"/>
              <a:t>Samfunnsviternes satsingsområder er i tråd med medlemmenes behov - </a:t>
            </a:r>
            <a:r>
              <a:rPr lang="nb-NO" sz="2000" i="1" dirty="0"/>
              <a:t>ingen signifikante endringer som følge av korna </a:t>
            </a:r>
            <a:br>
              <a:rPr lang="nb-NO" sz="1200" dirty="0"/>
            </a:br>
            <a:endParaRPr lang="nb-NO" sz="1200" dirty="0"/>
          </a:p>
        </p:txBody>
      </p:sp>
      <p:sp>
        <p:nvSpPr>
          <p:cNvPr id="3" name="Plassholder for innhold 2">
            <a:extLst>
              <a:ext uri="{FF2B5EF4-FFF2-40B4-BE49-F238E27FC236}">
                <a16:creationId xmlns:a16="http://schemas.microsoft.com/office/drawing/2014/main" id="{8EBBD159-AD65-4FFB-AE4F-C94A5B709948}"/>
              </a:ext>
            </a:extLst>
          </p:cNvPr>
          <p:cNvSpPr>
            <a:spLocks noGrp="1"/>
          </p:cNvSpPr>
          <p:nvPr>
            <p:ph idx="1"/>
          </p:nvPr>
        </p:nvSpPr>
        <p:spPr>
          <a:xfrm>
            <a:off x="419100" y="1168400"/>
            <a:ext cx="7620703" cy="3296159"/>
          </a:xfrm>
        </p:spPr>
        <p:txBody>
          <a:bodyPr>
            <a:normAutofit/>
          </a:bodyPr>
          <a:lstStyle/>
          <a:p>
            <a:r>
              <a:rPr lang="nb-NO" dirty="0"/>
              <a:t>Økt fokus til medlemmer og tillitsvalgte om behov og nødvendighet av EVU gjennom hele yrkeskarrieren </a:t>
            </a:r>
          </a:p>
          <a:p>
            <a:r>
              <a:rPr lang="nb-NO" dirty="0"/>
              <a:t>Videreutvikle  verktøy og tilrettelegging for nødvendig EVU politikk </a:t>
            </a:r>
            <a:r>
              <a:rPr lang="nb-NO" sz="1000" dirty="0"/>
              <a:t>Tid </a:t>
            </a:r>
            <a:r>
              <a:rPr lang="nb-NO" sz="1000" dirty="0" err="1"/>
              <a:t>vs</a:t>
            </a:r>
            <a:r>
              <a:rPr lang="nb-NO" sz="1000" dirty="0"/>
              <a:t> finansiering? </a:t>
            </a:r>
          </a:p>
          <a:p>
            <a:r>
              <a:rPr lang="nb-NO" dirty="0"/>
              <a:t>Styrke fagenes relevans for å lette omstilling i et arbeidsliv i endring( forsterket under korona om i mindre grad for våre medlemmer)</a:t>
            </a:r>
          </a:p>
          <a:p>
            <a:r>
              <a:rPr lang="nb-NO" dirty="0"/>
              <a:t>Styrke fleksibilitet i arbeidslivet( tid, sted, EVU, tilrettelegging, livs og yrkesfaser ……)</a:t>
            </a:r>
          </a:p>
          <a:p>
            <a:r>
              <a:rPr lang="nb-NO" dirty="0"/>
              <a:t>Styrke kunnskap om teknologi og bruk av digitale verktøy for et godt(inkluderende) arbeidsliv </a:t>
            </a:r>
            <a:r>
              <a:rPr lang="nb-NO" dirty="0" err="1"/>
              <a:t>mht</a:t>
            </a:r>
            <a:r>
              <a:rPr lang="nb-NO" dirty="0"/>
              <a:t> til medarbeiderskap, tilhørighet og felleskap.( forsterket under korona, )</a:t>
            </a:r>
          </a:p>
          <a:p>
            <a:r>
              <a:rPr lang="nb-NO" dirty="0"/>
              <a:t>Styrke kunnskap om ledelse i den digitale tidsalder (forsterket under korona, )</a:t>
            </a:r>
          </a:p>
          <a:p>
            <a:r>
              <a:rPr lang="nb-NO" dirty="0"/>
              <a:t>Styrke bevisstheten om fagforeningens relevans i et fremtidig arbeidsmarked( fornying og tilpasning til nye tilknytningsformer, arbeidsmetoder, endringer …….)</a:t>
            </a:r>
          </a:p>
          <a:p>
            <a:endParaRPr lang="nb-NO" dirty="0"/>
          </a:p>
          <a:p>
            <a:endParaRPr lang="nb-NO" dirty="0"/>
          </a:p>
          <a:p>
            <a:endParaRPr lang="nb-NO" dirty="0"/>
          </a:p>
        </p:txBody>
      </p:sp>
      <p:sp>
        <p:nvSpPr>
          <p:cNvPr id="5" name="Plassholder for lysbildenummer 4">
            <a:extLst>
              <a:ext uri="{FF2B5EF4-FFF2-40B4-BE49-F238E27FC236}">
                <a16:creationId xmlns:a16="http://schemas.microsoft.com/office/drawing/2014/main" id="{117EE2FA-9459-401B-AD39-CB8F6E7410E6}"/>
              </a:ext>
            </a:extLst>
          </p:cNvPr>
          <p:cNvSpPr>
            <a:spLocks noGrp="1"/>
          </p:cNvSpPr>
          <p:nvPr>
            <p:ph type="sldNum" sz="quarter" idx="16"/>
          </p:nvPr>
        </p:nvSpPr>
        <p:spPr/>
        <p:txBody>
          <a:bodyPr/>
          <a:lstStyle/>
          <a:p>
            <a:r>
              <a:rPr lang="nb-NO"/>
              <a:t>Side </a:t>
            </a:r>
            <a:fld id="{F2A7AE3A-B4F1-4415-AE3C-333381EBD701}" type="slidenum">
              <a:rPr lang="nb-NO" smtClean="0"/>
              <a:pPr/>
              <a:t>13</a:t>
            </a:fld>
            <a:endParaRPr lang="nb-NO" dirty="0"/>
          </a:p>
        </p:txBody>
      </p:sp>
    </p:spTree>
    <p:extLst>
      <p:ext uri="{BB962C8B-B14F-4D97-AF65-F5344CB8AC3E}">
        <p14:creationId xmlns:p14="http://schemas.microsoft.com/office/powerpoint/2010/main" val="3173476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21ECFC-F26D-46A3-9821-6B3FDAA4D204}"/>
              </a:ext>
            </a:extLst>
          </p:cNvPr>
          <p:cNvSpPr>
            <a:spLocks noGrp="1"/>
          </p:cNvSpPr>
          <p:nvPr>
            <p:ph type="title"/>
          </p:nvPr>
        </p:nvSpPr>
        <p:spPr>
          <a:xfrm>
            <a:off x="485012" y="270034"/>
            <a:ext cx="7668387" cy="792099"/>
          </a:xfrm>
        </p:spPr>
        <p:txBody>
          <a:bodyPr/>
          <a:lstStyle/>
          <a:p>
            <a:r>
              <a:rPr lang="nb-NO" sz="2800" dirty="0"/>
              <a:t>Hovedfunn fra Akademikernes koronaundersøkelse</a:t>
            </a:r>
            <a:br>
              <a:rPr lang="nb-NO" dirty="0"/>
            </a:br>
            <a:br>
              <a:rPr lang="nb-NO" dirty="0"/>
            </a:br>
            <a:endParaRPr lang="nb-NO" dirty="0"/>
          </a:p>
        </p:txBody>
      </p:sp>
      <p:sp>
        <p:nvSpPr>
          <p:cNvPr id="3" name="Plassholder for innhold 2">
            <a:extLst>
              <a:ext uri="{FF2B5EF4-FFF2-40B4-BE49-F238E27FC236}">
                <a16:creationId xmlns:a16="http://schemas.microsoft.com/office/drawing/2014/main" id="{2E8EA4E3-DCF2-4C1C-A2CD-C42A06C8771D}"/>
              </a:ext>
            </a:extLst>
          </p:cNvPr>
          <p:cNvSpPr>
            <a:spLocks noGrp="1"/>
          </p:cNvSpPr>
          <p:nvPr>
            <p:ph idx="1"/>
          </p:nvPr>
        </p:nvSpPr>
        <p:spPr>
          <a:xfrm>
            <a:off x="485012" y="920750"/>
            <a:ext cx="8011287" cy="3651250"/>
          </a:xfrm>
        </p:spPr>
        <p:txBody>
          <a:bodyPr/>
          <a:lstStyle/>
          <a:p>
            <a:pPr lvl="0"/>
            <a:r>
              <a:rPr lang="nb-NO" dirty="0"/>
              <a:t>Omtrent 6 prosent av respondentene var eller er permitterte eller oppsagt da undersøkelsen pågikk. (Det utgjør 66 respondenter). Det er en relativt stor andel i privat sektor (28 prosent) som svarer at virksomheten planlegger å permittere ansatte.</a:t>
            </a:r>
          </a:p>
          <a:p>
            <a:pPr lvl="0"/>
            <a:r>
              <a:rPr lang="nb-NO" dirty="0"/>
              <a:t>I privat sektor er andelen permitterte 10 prosent.</a:t>
            </a:r>
          </a:p>
          <a:p>
            <a:pPr lvl="0"/>
            <a:r>
              <a:rPr lang="nb-NO" dirty="0"/>
              <a:t>Hovedbildet er dermed at det ikke er akademikere som er mest utsatt, og at det er sektorforskjeller.</a:t>
            </a:r>
          </a:p>
          <a:p>
            <a:pPr lvl="0"/>
            <a:r>
              <a:rPr lang="nb-NO" dirty="0"/>
              <a:t>Halvparten av respondentene har ikke fått endringer i arbeidsmengde.</a:t>
            </a:r>
          </a:p>
          <a:p>
            <a:pPr lvl="0"/>
            <a:r>
              <a:rPr lang="nb-NO" dirty="0"/>
              <a:t>30 prosent har fått økt, mens 10 prosent har fått redusert arbeidsmengde.</a:t>
            </a:r>
          </a:p>
          <a:p>
            <a:pPr lvl="0"/>
            <a:r>
              <a:rPr lang="nb-NO" dirty="0"/>
              <a:t>Lite sektorforskjeller, bortsett fra de som driver selvstendig (men få respondenter).</a:t>
            </a:r>
          </a:p>
          <a:p>
            <a:r>
              <a:rPr lang="nb-NO" dirty="0"/>
              <a:t>Drøye 50 prosent har fått endringer i arbeidstid, men det er ikke alle respondenter som jobber færre timer – det er faktisk en god del (ca. 25 prosent) som jobber flere timer. </a:t>
            </a:r>
          </a:p>
          <a:p>
            <a:r>
              <a:rPr lang="nb-NO" dirty="0"/>
              <a:t>Det er svært få som har blitt helt omplassert, men en del som har blitt delvis omplassert. </a:t>
            </a:r>
          </a:p>
          <a:p>
            <a:endParaRPr lang="nb-NO" dirty="0"/>
          </a:p>
        </p:txBody>
      </p:sp>
      <p:sp>
        <p:nvSpPr>
          <p:cNvPr id="5" name="Plassholder for lysbildenummer 4">
            <a:extLst>
              <a:ext uri="{FF2B5EF4-FFF2-40B4-BE49-F238E27FC236}">
                <a16:creationId xmlns:a16="http://schemas.microsoft.com/office/drawing/2014/main" id="{61EC1B04-A92D-4027-BF5E-ABBF67D857F4}"/>
              </a:ext>
            </a:extLst>
          </p:cNvPr>
          <p:cNvSpPr>
            <a:spLocks noGrp="1"/>
          </p:cNvSpPr>
          <p:nvPr>
            <p:ph type="sldNum" sz="quarter" idx="16"/>
          </p:nvPr>
        </p:nvSpPr>
        <p:spPr/>
        <p:txBody>
          <a:bodyPr/>
          <a:lstStyle/>
          <a:p>
            <a:r>
              <a:rPr lang="nb-NO"/>
              <a:t>Side </a:t>
            </a:r>
            <a:fld id="{F2A7AE3A-B4F1-4415-AE3C-333381EBD701}" type="slidenum">
              <a:rPr lang="nb-NO" smtClean="0"/>
              <a:pPr/>
              <a:t>2</a:t>
            </a:fld>
            <a:endParaRPr lang="nb-NO" dirty="0"/>
          </a:p>
        </p:txBody>
      </p:sp>
    </p:spTree>
    <p:extLst>
      <p:ext uri="{BB962C8B-B14F-4D97-AF65-F5344CB8AC3E}">
        <p14:creationId xmlns:p14="http://schemas.microsoft.com/office/powerpoint/2010/main" val="198816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2AFE4AF7-8D78-494A-9D6D-3265C72F428A}"/>
              </a:ext>
            </a:extLst>
          </p:cNvPr>
          <p:cNvSpPr>
            <a:spLocks noGrp="1"/>
          </p:cNvSpPr>
          <p:nvPr>
            <p:ph idx="1"/>
          </p:nvPr>
        </p:nvSpPr>
        <p:spPr>
          <a:xfrm>
            <a:off x="485013" y="946150"/>
            <a:ext cx="7554790" cy="3518409"/>
          </a:xfrm>
        </p:spPr>
        <p:txBody>
          <a:bodyPr/>
          <a:lstStyle/>
          <a:p>
            <a:pPr lvl="0"/>
            <a:r>
              <a:rPr lang="nb-NO" dirty="0"/>
              <a:t>Sammenlignet med andre akademikergrupper har hjemmekontor vært mer utbredt blant samfunnsviterne under perioden med nedstengning. </a:t>
            </a:r>
          </a:p>
          <a:p>
            <a:pPr lvl="0"/>
            <a:r>
              <a:rPr lang="nb-NO" dirty="0"/>
              <a:t>En av seks medlemmer opplever at de har mer fysiske og psykososiale belastninger som følge av å jobbe hjemmefra. Unge medlemmer sliter mer med psykososiale belastninger enn eldre medlemmer. Høyest andel medlemmer som merker mer psykososiale belastninger jobber i privat sektor og i Oslo kommune.</a:t>
            </a:r>
          </a:p>
          <a:p>
            <a:pPr lvl="0"/>
            <a:r>
              <a:rPr lang="nb-NO" dirty="0"/>
              <a:t>Flertallet av Samfunnsviterne ønsker mulighet til å jobbe mer hjemmefra og mer fleksitid fremover. Unge medlemmer ønsker i større grad mer fleksibel arbeidstid enn de eldre. Samtidig er de under 30 år minst interessert i å ha mer hjemmekontor. </a:t>
            </a:r>
          </a:p>
          <a:p>
            <a:pPr lvl="0"/>
            <a:r>
              <a:rPr lang="nb-NO" dirty="0"/>
              <a:t>Flertallet av medlemmene mener at det ikke er aktuelt med EVU nå eller behov for ytterligere tilrettelegging for EVU fremover.</a:t>
            </a:r>
          </a:p>
          <a:p>
            <a:endParaRPr lang="nb-NO" dirty="0"/>
          </a:p>
        </p:txBody>
      </p:sp>
      <p:sp>
        <p:nvSpPr>
          <p:cNvPr id="5" name="Plassholder for lysbildenummer 4">
            <a:extLst>
              <a:ext uri="{FF2B5EF4-FFF2-40B4-BE49-F238E27FC236}">
                <a16:creationId xmlns:a16="http://schemas.microsoft.com/office/drawing/2014/main" id="{6868E6DB-6ACC-4ED5-B702-597C29E7C8BD}"/>
              </a:ext>
            </a:extLst>
          </p:cNvPr>
          <p:cNvSpPr>
            <a:spLocks noGrp="1"/>
          </p:cNvSpPr>
          <p:nvPr>
            <p:ph type="sldNum" sz="quarter" idx="16"/>
          </p:nvPr>
        </p:nvSpPr>
        <p:spPr/>
        <p:txBody>
          <a:bodyPr/>
          <a:lstStyle/>
          <a:p>
            <a:r>
              <a:rPr lang="nb-NO"/>
              <a:t>Side </a:t>
            </a:r>
            <a:fld id="{F2A7AE3A-B4F1-4415-AE3C-333381EBD701}" type="slidenum">
              <a:rPr lang="nb-NO" smtClean="0"/>
              <a:pPr/>
              <a:t>3</a:t>
            </a:fld>
            <a:endParaRPr lang="nb-NO" dirty="0"/>
          </a:p>
        </p:txBody>
      </p:sp>
    </p:spTree>
    <p:extLst>
      <p:ext uri="{BB962C8B-B14F-4D97-AF65-F5344CB8AC3E}">
        <p14:creationId xmlns:p14="http://schemas.microsoft.com/office/powerpoint/2010/main" val="3929667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F2F93C-9F36-4FCA-B357-53EF72BBFF6A}"/>
              </a:ext>
            </a:extLst>
          </p:cNvPr>
          <p:cNvSpPr>
            <a:spLocks noGrp="1"/>
          </p:cNvSpPr>
          <p:nvPr>
            <p:ph type="title"/>
          </p:nvPr>
        </p:nvSpPr>
        <p:spPr>
          <a:xfrm>
            <a:off x="485012" y="260350"/>
            <a:ext cx="7509637" cy="801783"/>
          </a:xfrm>
        </p:spPr>
        <p:txBody>
          <a:bodyPr/>
          <a:lstStyle/>
          <a:p>
            <a:r>
              <a:rPr lang="nb-NO" dirty="0"/>
              <a:t>Hovedfunn fra YS’ Arbeidslivsbarometer 2020</a:t>
            </a:r>
            <a:br>
              <a:rPr lang="nb-NO" dirty="0"/>
            </a:br>
            <a:endParaRPr lang="nb-NO" dirty="0"/>
          </a:p>
        </p:txBody>
      </p:sp>
      <p:sp>
        <p:nvSpPr>
          <p:cNvPr id="3" name="Plassholder for innhold 2">
            <a:extLst>
              <a:ext uri="{FF2B5EF4-FFF2-40B4-BE49-F238E27FC236}">
                <a16:creationId xmlns:a16="http://schemas.microsoft.com/office/drawing/2014/main" id="{06C91EC1-23E6-49E4-8522-D96C85C5781B}"/>
              </a:ext>
            </a:extLst>
          </p:cNvPr>
          <p:cNvSpPr>
            <a:spLocks noGrp="1"/>
          </p:cNvSpPr>
          <p:nvPr>
            <p:ph idx="1"/>
          </p:nvPr>
        </p:nvSpPr>
        <p:spPr>
          <a:xfrm>
            <a:off x="485012" y="876300"/>
            <a:ext cx="7928738" cy="3429000"/>
          </a:xfrm>
        </p:spPr>
        <p:txBody>
          <a:bodyPr/>
          <a:lstStyle/>
          <a:p>
            <a:pPr lvl="0"/>
            <a:r>
              <a:rPr lang="nb-NO" dirty="0"/>
              <a:t>Dataene er samlet inn i perioden 24. mars til 31. mars.</a:t>
            </a:r>
          </a:p>
          <a:p>
            <a:pPr lvl="0"/>
            <a:r>
              <a:rPr lang="nb-NO" dirty="0"/>
              <a:t>Arbeidstakere med lav inntekt (under medianen) og som ikke har høyere utdanning rammes oftere av permittering eller har inntektstap. </a:t>
            </a:r>
          </a:p>
          <a:p>
            <a:pPr lvl="0"/>
            <a:r>
              <a:rPr lang="nb-NO" dirty="0"/>
              <a:t>De unge permitterte/med inntektstap ønsker oftere å ta mer utdanning.</a:t>
            </a:r>
          </a:p>
          <a:p>
            <a:pPr lvl="0"/>
            <a:r>
              <a:rPr lang="nb-NO" dirty="0"/>
              <a:t>69 prosent oppgir at de nå jobber på en annen måte.</a:t>
            </a:r>
          </a:p>
          <a:p>
            <a:pPr lvl="0"/>
            <a:r>
              <a:rPr lang="nb-NO" dirty="0"/>
              <a:t>31 prosent oppgir at de har hatt mindre å gjøre. </a:t>
            </a:r>
          </a:p>
          <a:p>
            <a:pPr lvl="0"/>
            <a:r>
              <a:rPr lang="nb-NO" dirty="0"/>
              <a:t>36 prosent oppgir at de har fått mer å gjøre. </a:t>
            </a:r>
          </a:p>
          <a:p>
            <a:pPr lvl="0"/>
            <a:r>
              <a:rPr lang="nb-NO" dirty="0"/>
              <a:t>36 prosent oppgir at de er pålagt å jobbe hjemmefra. </a:t>
            </a:r>
          </a:p>
          <a:p>
            <a:pPr lvl="0"/>
            <a:r>
              <a:rPr lang="nb-NO" dirty="0"/>
              <a:t>16 prosent har hatt reduksjon i sin arbeidstid. </a:t>
            </a:r>
          </a:p>
          <a:p>
            <a:r>
              <a:rPr lang="nb-NO" dirty="0"/>
              <a:t>6 prosent har tatt permisjon for å passe barn pga. stengt skole/barnehage. </a:t>
            </a:r>
          </a:p>
          <a:p>
            <a:endParaRPr lang="nb-NO" dirty="0"/>
          </a:p>
        </p:txBody>
      </p:sp>
      <p:sp>
        <p:nvSpPr>
          <p:cNvPr id="5" name="Plassholder for lysbildenummer 4">
            <a:extLst>
              <a:ext uri="{FF2B5EF4-FFF2-40B4-BE49-F238E27FC236}">
                <a16:creationId xmlns:a16="http://schemas.microsoft.com/office/drawing/2014/main" id="{05952BFD-ED07-4E6C-B4E2-859B433E338E}"/>
              </a:ext>
            </a:extLst>
          </p:cNvPr>
          <p:cNvSpPr>
            <a:spLocks noGrp="1"/>
          </p:cNvSpPr>
          <p:nvPr>
            <p:ph type="sldNum" sz="quarter" idx="16"/>
          </p:nvPr>
        </p:nvSpPr>
        <p:spPr/>
        <p:txBody>
          <a:bodyPr/>
          <a:lstStyle/>
          <a:p>
            <a:r>
              <a:rPr lang="nb-NO"/>
              <a:t>Side </a:t>
            </a:r>
            <a:fld id="{F2A7AE3A-B4F1-4415-AE3C-333381EBD701}" type="slidenum">
              <a:rPr lang="nb-NO" smtClean="0"/>
              <a:pPr/>
              <a:t>4</a:t>
            </a:fld>
            <a:endParaRPr lang="nb-NO" dirty="0"/>
          </a:p>
        </p:txBody>
      </p:sp>
    </p:spTree>
    <p:extLst>
      <p:ext uri="{BB962C8B-B14F-4D97-AF65-F5344CB8AC3E}">
        <p14:creationId xmlns:p14="http://schemas.microsoft.com/office/powerpoint/2010/main" val="596447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056D7787-9695-4048-AFDC-7EF90E7C00E8}"/>
              </a:ext>
            </a:extLst>
          </p:cNvPr>
          <p:cNvSpPr>
            <a:spLocks noGrp="1"/>
          </p:cNvSpPr>
          <p:nvPr>
            <p:ph idx="1"/>
          </p:nvPr>
        </p:nvSpPr>
        <p:spPr>
          <a:xfrm>
            <a:off x="444500" y="628650"/>
            <a:ext cx="8001000" cy="3835909"/>
          </a:xfrm>
        </p:spPr>
        <p:txBody>
          <a:bodyPr/>
          <a:lstStyle/>
          <a:p>
            <a:pPr lvl="0"/>
            <a:r>
              <a:rPr lang="nb-NO" dirty="0"/>
              <a:t>11 prosent har blitt permittert. </a:t>
            </a:r>
          </a:p>
          <a:p>
            <a:pPr lvl="0"/>
            <a:r>
              <a:rPr lang="nb-NO" dirty="0"/>
              <a:t>10 prosent har opplevd lønns-/inntektstap.</a:t>
            </a:r>
          </a:p>
          <a:p>
            <a:pPr lvl="0"/>
            <a:r>
              <a:rPr lang="nb-NO" dirty="0"/>
              <a:t>En av seks arbeidstakere (16 prosent) har enten blitt permittert eller hatt inntektstap eller begge deler.</a:t>
            </a:r>
          </a:p>
          <a:p>
            <a:pPr lvl="0"/>
            <a:r>
              <a:rPr lang="nb-NO" dirty="0"/>
              <a:t>Arbeidstakere uten høyere utdanning og med inntekt under medianen opplever oftere permittering/inntektstap.</a:t>
            </a:r>
          </a:p>
          <a:p>
            <a:pPr lvl="0"/>
            <a:r>
              <a:rPr lang="nb-NO" dirty="0"/>
              <a:t>Bruk av hjemmekontor: </a:t>
            </a:r>
          </a:p>
          <a:p>
            <a:pPr lvl="1"/>
            <a:r>
              <a:rPr lang="nb-NO" dirty="0"/>
              <a:t>4 av 10 er pålagt å jobbe hjemmefra. </a:t>
            </a:r>
          </a:p>
          <a:p>
            <a:pPr lvl="1"/>
            <a:r>
              <a:rPr lang="nb-NO" dirty="0"/>
              <a:t>Jo høyere utdanning og inntekt, jo oftere pålagt å jobbe hjemmefra. </a:t>
            </a:r>
          </a:p>
          <a:p>
            <a:pPr lvl="0"/>
            <a:r>
              <a:rPr lang="nb-NO" dirty="0"/>
              <a:t>Jobber respondentene på en annen måte enn vanlig: </a:t>
            </a:r>
          </a:p>
          <a:p>
            <a:pPr lvl="1"/>
            <a:r>
              <a:rPr lang="nb-NO" dirty="0"/>
              <a:t>7 av 10 jobber på en annen måte. </a:t>
            </a:r>
          </a:p>
          <a:p>
            <a:pPr lvl="1"/>
            <a:r>
              <a:rPr lang="nb-NO" dirty="0"/>
              <a:t>En knapp tredel har fått mindre å gjøre. </a:t>
            </a:r>
          </a:p>
          <a:p>
            <a:pPr lvl="1"/>
            <a:r>
              <a:rPr lang="nb-NO" dirty="0"/>
              <a:t>En drøy tredel har fått mer å gjøre. </a:t>
            </a:r>
          </a:p>
          <a:p>
            <a:r>
              <a:rPr lang="nb-NO" dirty="0"/>
              <a:t>De med høyere utdanning har i større grad fått mer å gjøre.</a:t>
            </a:r>
          </a:p>
          <a:p>
            <a:endParaRPr lang="nb-NO" dirty="0"/>
          </a:p>
        </p:txBody>
      </p:sp>
      <p:sp>
        <p:nvSpPr>
          <p:cNvPr id="5" name="Plassholder for lysbildenummer 4">
            <a:extLst>
              <a:ext uri="{FF2B5EF4-FFF2-40B4-BE49-F238E27FC236}">
                <a16:creationId xmlns:a16="http://schemas.microsoft.com/office/drawing/2014/main" id="{D42E8C1C-099A-4AB9-9BCE-AB50B527AC38}"/>
              </a:ext>
            </a:extLst>
          </p:cNvPr>
          <p:cNvSpPr>
            <a:spLocks noGrp="1"/>
          </p:cNvSpPr>
          <p:nvPr>
            <p:ph type="sldNum" sz="quarter" idx="16"/>
          </p:nvPr>
        </p:nvSpPr>
        <p:spPr/>
        <p:txBody>
          <a:bodyPr/>
          <a:lstStyle/>
          <a:p>
            <a:r>
              <a:rPr lang="nb-NO"/>
              <a:t>Side </a:t>
            </a:r>
            <a:fld id="{F2A7AE3A-B4F1-4415-AE3C-333381EBD701}" type="slidenum">
              <a:rPr lang="nb-NO" smtClean="0"/>
              <a:pPr/>
              <a:t>5</a:t>
            </a:fld>
            <a:endParaRPr lang="nb-NO" dirty="0"/>
          </a:p>
        </p:txBody>
      </p:sp>
    </p:spTree>
    <p:extLst>
      <p:ext uri="{BB962C8B-B14F-4D97-AF65-F5344CB8AC3E}">
        <p14:creationId xmlns:p14="http://schemas.microsoft.com/office/powerpoint/2010/main" val="1284287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037C8D-2416-42FE-8E22-35A126671202}"/>
              </a:ext>
            </a:extLst>
          </p:cNvPr>
          <p:cNvSpPr>
            <a:spLocks noGrp="1"/>
          </p:cNvSpPr>
          <p:nvPr>
            <p:ph type="title"/>
          </p:nvPr>
        </p:nvSpPr>
        <p:spPr>
          <a:xfrm>
            <a:off x="485012" y="270034"/>
            <a:ext cx="7719187" cy="792099"/>
          </a:xfrm>
        </p:spPr>
        <p:txBody>
          <a:bodyPr/>
          <a:lstStyle/>
          <a:p>
            <a:r>
              <a:rPr lang="nb-NO" dirty="0"/>
              <a:t>Hovedfunn fra Samfunnsviternes koronaundersøkelse</a:t>
            </a:r>
          </a:p>
        </p:txBody>
      </p:sp>
      <p:sp>
        <p:nvSpPr>
          <p:cNvPr id="3" name="Plassholder for innhold 2">
            <a:extLst>
              <a:ext uri="{FF2B5EF4-FFF2-40B4-BE49-F238E27FC236}">
                <a16:creationId xmlns:a16="http://schemas.microsoft.com/office/drawing/2014/main" id="{3FFF5A97-63E9-4019-B57D-5BC47A380079}"/>
              </a:ext>
            </a:extLst>
          </p:cNvPr>
          <p:cNvSpPr>
            <a:spLocks noGrp="1"/>
          </p:cNvSpPr>
          <p:nvPr>
            <p:ph idx="1"/>
          </p:nvPr>
        </p:nvSpPr>
        <p:spPr>
          <a:xfrm>
            <a:off x="485012" y="787400"/>
            <a:ext cx="7554791" cy="3677159"/>
          </a:xfrm>
        </p:spPr>
        <p:txBody>
          <a:bodyPr>
            <a:normAutofit fontScale="92500"/>
          </a:bodyPr>
          <a:lstStyle/>
          <a:p>
            <a:pPr lvl="0"/>
            <a:r>
              <a:rPr lang="nb-NO" dirty="0"/>
              <a:t>Så langt har koronakrisen ikke medført store endringer for de aller fleste medlemmer i Samfunnsviterne. 78 prosent av respondentene oppgir at koronakrisen ikke har hatt noen følger for deres jobbsituasjon. </a:t>
            </a:r>
          </a:p>
          <a:p>
            <a:pPr lvl="0"/>
            <a:r>
              <a:rPr lang="nb-NO" dirty="0"/>
              <a:t>De fleste som har opplevd endringer på grunn av koronakrisen, sier at de har jobbet ekstra timer, dvs. 8 prosent. Det er ikke en stor andel sammenlignet med det som fremkommer i Akademiker-undersøkelsen fra i april, hvor 25 prosent oppgir at de har jobbet flere timer. </a:t>
            </a:r>
          </a:p>
          <a:p>
            <a:pPr lvl="0"/>
            <a:r>
              <a:rPr lang="nb-NO" dirty="0"/>
              <a:t>De fleste som krysser av </a:t>
            </a:r>
            <a:r>
              <a:rPr lang="nb-NO" i="1" dirty="0"/>
              <a:t>Annet</a:t>
            </a:r>
            <a:r>
              <a:rPr lang="nb-NO" dirty="0"/>
              <a:t> i vår koronaundersøkelse, nevner hjemmekontor som den største endringen. </a:t>
            </a:r>
          </a:p>
          <a:p>
            <a:pPr lvl="0"/>
            <a:r>
              <a:rPr lang="nb-NO" dirty="0"/>
              <a:t>Få respondenter har mistet jobben / blitt permittert eller fått sin arbeidstid redusert som følge av koronapandemien. Det skyldes sannsynligvis at flertallet av medlemmene jobber i offentlig sektor, som ikke er så konjunkturutsatt som privat sektor, og at mange offentlige ansatte er i samfunnskritiske yrker. I tillegg har de aller fleste kunnet jobbe hjemme under nedstengingen. </a:t>
            </a:r>
          </a:p>
          <a:p>
            <a:pPr lvl="0"/>
            <a:r>
              <a:rPr lang="nb-NO" dirty="0"/>
              <a:t>Så mange som 54 prosent mener at utsiktene i arbeidsmarkedet er svært eller ganske bra for deres egen del. Dette er på linje med svarene i Akademikerne-undersøkelsen.</a:t>
            </a:r>
          </a:p>
          <a:p>
            <a:endParaRPr lang="nb-NO" dirty="0"/>
          </a:p>
        </p:txBody>
      </p:sp>
      <p:sp>
        <p:nvSpPr>
          <p:cNvPr id="5" name="Plassholder for lysbildenummer 4">
            <a:extLst>
              <a:ext uri="{FF2B5EF4-FFF2-40B4-BE49-F238E27FC236}">
                <a16:creationId xmlns:a16="http://schemas.microsoft.com/office/drawing/2014/main" id="{D3D5BD4A-6C32-4511-AE06-AF386A838AD0}"/>
              </a:ext>
            </a:extLst>
          </p:cNvPr>
          <p:cNvSpPr>
            <a:spLocks noGrp="1"/>
          </p:cNvSpPr>
          <p:nvPr>
            <p:ph type="sldNum" sz="quarter" idx="16"/>
          </p:nvPr>
        </p:nvSpPr>
        <p:spPr/>
        <p:txBody>
          <a:bodyPr/>
          <a:lstStyle/>
          <a:p>
            <a:r>
              <a:rPr lang="nb-NO"/>
              <a:t>Side </a:t>
            </a:r>
            <a:fld id="{F2A7AE3A-B4F1-4415-AE3C-333381EBD701}" type="slidenum">
              <a:rPr lang="nb-NO" smtClean="0"/>
              <a:pPr/>
              <a:t>6</a:t>
            </a:fld>
            <a:endParaRPr lang="nb-NO" dirty="0"/>
          </a:p>
        </p:txBody>
      </p:sp>
    </p:spTree>
    <p:extLst>
      <p:ext uri="{BB962C8B-B14F-4D97-AF65-F5344CB8AC3E}">
        <p14:creationId xmlns:p14="http://schemas.microsoft.com/office/powerpoint/2010/main" val="1605867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658458-B54B-41C0-9D18-04FF202DE6A5}"/>
              </a:ext>
            </a:extLst>
          </p:cNvPr>
          <p:cNvSpPr>
            <a:spLocks noGrp="1"/>
          </p:cNvSpPr>
          <p:nvPr>
            <p:ph type="title"/>
          </p:nvPr>
        </p:nvSpPr>
        <p:spPr>
          <a:xfrm>
            <a:off x="485012" y="260350"/>
            <a:ext cx="7871587" cy="801783"/>
          </a:xfrm>
        </p:spPr>
        <p:txBody>
          <a:bodyPr/>
          <a:lstStyle/>
          <a:p>
            <a:br>
              <a:rPr lang="nb-NO" dirty="0"/>
            </a:br>
            <a:endParaRPr lang="nb-NO" dirty="0"/>
          </a:p>
        </p:txBody>
      </p:sp>
      <p:sp>
        <p:nvSpPr>
          <p:cNvPr id="3" name="Plassholder for innhold 2">
            <a:extLst>
              <a:ext uri="{FF2B5EF4-FFF2-40B4-BE49-F238E27FC236}">
                <a16:creationId xmlns:a16="http://schemas.microsoft.com/office/drawing/2014/main" id="{11E579B8-4370-479D-97E9-F6D7DDF28C85}"/>
              </a:ext>
            </a:extLst>
          </p:cNvPr>
          <p:cNvSpPr>
            <a:spLocks noGrp="1"/>
          </p:cNvSpPr>
          <p:nvPr>
            <p:ph idx="1"/>
          </p:nvPr>
        </p:nvSpPr>
        <p:spPr>
          <a:xfrm>
            <a:off x="485012" y="647700"/>
            <a:ext cx="7985888" cy="3968750"/>
          </a:xfrm>
        </p:spPr>
        <p:txBody>
          <a:bodyPr>
            <a:normAutofit fontScale="55000" lnSpcReduction="20000"/>
          </a:bodyPr>
          <a:lstStyle/>
          <a:p>
            <a:pPr lvl="0"/>
            <a:r>
              <a:rPr lang="nb-NO" sz="2400" dirty="0"/>
              <a:t>Optimismen er mindre i den yngste aldersgruppen (under 30 år) og blant de i privat sektor, mens respondenter i Spekter helse er mest optimistiske.  Disse alders- og sektorforskjellene kan tenkes å oppstå fordi privat sektor har blitt hardt rammet av koronatiltakene, og de yngste aldersgruppene i Samfunnsviterne jobber i større grad i privat sektor enn aldersgruppene over 40 år.</a:t>
            </a:r>
          </a:p>
          <a:p>
            <a:pPr lvl="0"/>
            <a:r>
              <a:rPr lang="nb-NO" sz="2400" dirty="0"/>
              <a:t>81 prosent av respondentene mener at fagforeningsmedlemskap er meget eller viktig for dem. </a:t>
            </a:r>
          </a:p>
          <a:p>
            <a:pPr lvl="0"/>
            <a:r>
              <a:rPr lang="nb-NO" sz="2400" dirty="0"/>
              <a:t>I Akademiker-undersøkelsen mener litt høyere andel eller 86 prosent av respondentene det er viktig med et godt organisert arbeidsliv i denne situasjonen. </a:t>
            </a:r>
          </a:p>
          <a:p>
            <a:pPr lvl="0"/>
            <a:r>
              <a:rPr lang="nb-NO" sz="2400" dirty="0"/>
              <a:t>Lavest er oppslutningen om betydningen av å være organisert blant respondenter i privat sektor, mens oppslutningen i andre sektorer er omtrent på samme nivå. </a:t>
            </a:r>
          </a:p>
          <a:p>
            <a:pPr lvl="0"/>
            <a:r>
              <a:rPr lang="nb-NO" sz="2400" dirty="0"/>
              <a:t>Over halvparten eller 54 prosent av respondentene i vår koronaundersøkelse mener at arbeidsmengden er omtrent som før. 34 prosent av respondentene sier at arbeidsmengden har økt. Det er noe høyere enn i Akademiker-undersøkelsen.</a:t>
            </a:r>
          </a:p>
          <a:p>
            <a:r>
              <a:rPr lang="nb-NO" sz="2400" dirty="0"/>
              <a:t>Andel respondenter som oppgir at arbeidsmengde har blitt redusert på grunn av koronakrisen, er vesentlig større i Akademiker-undersøkelsen, dvs. 20 prosent, sammenlignet med 12 prosent i vår undersøkelse.</a:t>
            </a:r>
          </a:p>
          <a:p>
            <a:endParaRPr lang="nb-NO" dirty="0"/>
          </a:p>
        </p:txBody>
      </p:sp>
      <p:sp>
        <p:nvSpPr>
          <p:cNvPr id="5" name="Plassholder for lysbildenummer 4">
            <a:extLst>
              <a:ext uri="{FF2B5EF4-FFF2-40B4-BE49-F238E27FC236}">
                <a16:creationId xmlns:a16="http://schemas.microsoft.com/office/drawing/2014/main" id="{530F6AE0-C582-47D0-B252-D0B6959986AF}"/>
              </a:ext>
            </a:extLst>
          </p:cNvPr>
          <p:cNvSpPr>
            <a:spLocks noGrp="1"/>
          </p:cNvSpPr>
          <p:nvPr>
            <p:ph type="sldNum" sz="quarter" idx="16"/>
          </p:nvPr>
        </p:nvSpPr>
        <p:spPr/>
        <p:txBody>
          <a:bodyPr/>
          <a:lstStyle/>
          <a:p>
            <a:r>
              <a:rPr lang="nb-NO"/>
              <a:t>Side </a:t>
            </a:r>
            <a:fld id="{F2A7AE3A-B4F1-4415-AE3C-333381EBD701}" type="slidenum">
              <a:rPr lang="nb-NO" smtClean="0"/>
              <a:pPr/>
              <a:t>7</a:t>
            </a:fld>
            <a:endParaRPr lang="nb-NO" dirty="0"/>
          </a:p>
        </p:txBody>
      </p:sp>
    </p:spTree>
    <p:extLst>
      <p:ext uri="{BB962C8B-B14F-4D97-AF65-F5344CB8AC3E}">
        <p14:creationId xmlns:p14="http://schemas.microsoft.com/office/powerpoint/2010/main" val="3498158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E31497A-C87A-4B5D-A62D-54088F0AE4C0}"/>
              </a:ext>
            </a:extLst>
          </p:cNvPr>
          <p:cNvSpPr>
            <a:spLocks noGrp="1"/>
          </p:cNvSpPr>
          <p:nvPr>
            <p:ph idx="1"/>
          </p:nvPr>
        </p:nvSpPr>
        <p:spPr>
          <a:xfrm>
            <a:off x="469900" y="622299"/>
            <a:ext cx="7880350" cy="4058285"/>
          </a:xfrm>
        </p:spPr>
        <p:txBody>
          <a:bodyPr>
            <a:normAutofit/>
          </a:bodyPr>
          <a:lstStyle/>
          <a:p>
            <a:pPr lvl="0"/>
            <a:r>
              <a:rPr lang="nb-NO" dirty="0"/>
              <a:t>Respondenter i privat sektor opplever i størst grad at arbeidsmengden har blitt redusert, mens respondenter i Spekter helse mener i størst grad at arbeidsmengden har økt.  </a:t>
            </a:r>
          </a:p>
          <a:p>
            <a:pPr lvl="0"/>
            <a:r>
              <a:rPr lang="nb-NO" dirty="0"/>
              <a:t>Kun 16 prosent av respondentene oppgir at arbeidsgiverne ikke har tilrettelagt for hjemmekontor. </a:t>
            </a:r>
          </a:p>
          <a:p>
            <a:pPr lvl="0"/>
            <a:r>
              <a:rPr lang="nb-NO" dirty="0"/>
              <a:t>De vanligste tilrettelegningene er gode løsninger for digital kommunikasjon og PC/skjerm.  </a:t>
            </a:r>
          </a:p>
          <a:p>
            <a:pPr lvl="0"/>
            <a:r>
              <a:rPr lang="nb-NO" dirty="0"/>
              <a:t>Den lave andelen respondenter som svarer at arbeidsgiver har tilrettelagt med å gjøre endringer i arbeidsoppgavene antyder at mange medlemmer har arbeidsoppgaver som lar seg utføre fra et hjemmekontor. </a:t>
            </a:r>
          </a:p>
          <a:p>
            <a:pPr lvl="0"/>
            <a:r>
              <a:rPr lang="nb-NO" dirty="0"/>
              <a:t>Kun 4 prosent av respondentene oppgir at de ikke har hjemmekontor. </a:t>
            </a:r>
          </a:p>
          <a:p>
            <a:pPr lvl="0"/>
            <a:r>
              <a:rPr lang="nb-NO" dirty="0"/>
              <a:t>74 prosent av respondentene i Samfunnsviterne-undersøkelsen mener at de jobber mer eller like effektivt hjemme som på arbeidsplassen, mens denne andelen er 63 prosent i Akademiker-undersøkelsen. </a:t>
            </a:r>
          </a:p>
          <a:p>
            <a:pPr lvl="0"/>
            <a:r>
              <a:rPr lang="nb-NO" dirty="0"/>
              <a:t>Hjemmeværende barn påvirker i liten grad hvordan effektiviteten på hjemmekontor oppleves. </a:t>
            </a:r>
          </a:p>
          <a:p>
            <a:pPr lvl="0"/>
            <a:r>
              <a:rPr lang="nb-NO" dirty="0"/>
              <a:t>Sammenlignet med andre akademikergrupper har hjemmekontor vært mer utbredt blant Samfunnsviterne i perioden med nedstengning. </a:t>
            </a:r>
          </a:p>
          <a:p>
            <a:endParaRPr lang="nb-NO" dirty="0"/>
          </a:p>
        </p:txBody>
      </p:sp>
      <p:sp>
        <p:nvSpPr>
          <p:cNvPr id="5" name="Plassholder for lysbildenummer 4">
            <a:extLst>
              <a:ext uri="{FF2B5EF4-FFF2-40B4-BE49-F238E27FC236}">
                <a16:creationId xmlns:a16="http://schemas.microsoft.com/office/drawing/2014/main" id="{16A23297-98B5-41BB-8EF1-323B4ED1FC28}"/>
              </a:ext>
            </a:extLst>
          </p:cNvPr>
          <p:cNvSpPr>
            <a:spLocks noGrp="1"/>
          </p:cNvSpPr>
          <p:nvPr>
            <p:ph type="sldNum" sz="quarter" idx="16"/>
          </p:nvPr>
        </p:nvSpPr>
        <p:spPr/>
        <p:txBody>
          <a:bodyPr/>
          <a:lstStyle/>
          <a:p>
            <a:r>
              <a:rPr lang="nb-NO"/>
              <a:t>Side </a:t>
            </a:r>
            <a:fld id="{F2A7AE3A-B4F1-4415-AE3C-333381EBD701}" type="slidenum">
              <a:rPr lang="nb-NO" smtClean="0"/>
              <a:pPr/>
              <a:t>8</a:t>
            </a:fld>
            <a:endParaRPr lang="nb-NO" dirty="0"/>
          </a:p>
        </p:txBody>
      </p:sp>
    </p:spTree>
    <p:extLst>
      <p:ext uri="{BB962C8B-B14F-4D97-AF65-F5344CB8AC3E}">
        <p14:creationId xmlns:p14="http://schemas.microsoft.com/office/powerpoint/2010/main" val="3322493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13EF7BE2-453A-492D-A486-0B6068D3BB7A}"/>
              </a:ext>
            </a:extLst>
          </p:cNvPr>
          <p:cNvSpPr>
            <a:spLocks noGrp="1"/>
          </p:cNvSpPr>
          <p:nvPr>
            <p:ph idx="1"/>
          </p:nvPr>
        </p:nvSpPr>
        <p:spPr>
          <a:xfrm>
            <a:off x="469900" y="641351"/>
            <a:ext cx="7874000" cy="3810000"/>
          </a:xfrm>
        </p:spPr>
        <p:txBody>
          <a:bodyPr/>
          <a:lstStyle/>
          <a:p>
            <a:pPr lvl="0"/>
            <a:r>
              <a:rPr lang="nb-NO" dirty="0"/>
              <a:t>Selv om arbeid hjemmefra kan ha positive sider, slik som tidsbesparelser ved redusert reisevei til jobb og en opplevelse av selvstendighet og selvstyre, er det også flere utfordringer ved bruk av hjemmekontor som arbeidstakere kan oppleve som problematiske. </a:t>
            </a:r>
          </a:p>
          <a:p>
            <a:pPr lvl="0"/>
            <a:r>
              <a:rPr lang="nb-NO" dirty="0"/>
              <a:t>Så mange som 59 prosent av respondentene opplever at de har mer fysiske og psykososiale belastninger som følge av å jobbe hjemmefra. Kun 27 prosent opplever at disse belastningen er mindre etter å ha jobbe hjemmefra.</a:t>
            </a:r>
          </a:p>
          <a:p>
            <a:pPr lvl="0"/>
            <a:r>
              <a:rPr lang="nb-NO" dirty="0"/>
              <a:t>Andelen som oppgir at de har psyko-sosiale belastninger er høyest blant de under 30 år, og disse helsemessige utfordringene faller med alderen. </a:t>
            </a:r>
          </a:p>
          <a:p>
            <a:pPr lvl="0"/>
            <a:r>
              <a:rPr lang="nb-NO" dirty="0"/>
              <a:t>Respondentene på 50 år og eldre mener i større grad enn de i yngre aldersgruppene at hjemmearbeid ikke har noen betydning for helsen. </a:t>
            </a:r>
          </a:p>
          <a:p>
            <a:pPr lvl="0"/>
            <a:r>
              <a:rPr lang="nb-NO" dirty="0"/>
              <a:t>Flertallet av respondentene ønsker mulighet til å jobbe mer hjemmefra og ha mer fleksibilitet fremover</a:t>
            </a:r>
            <a:r>
              <a:rPr lang="nb-NO" i="1" dirty="0"/>
              <a:t>. </a:t>
            </a:r>
            <a:endParaRPr lang="nb-NO" dirty="0"/>
          </a:p>
          <a:p>
            <a:pPr lvl="0"/>
            <a:r>
              <a:rPr lang="nb-NO" dirty="0"/>
              <a:t>Overraskende stor andel ønsker mulighet til mer hjemmekontor i lys av hvor stor andel som oppgir at de har hatt fysiske og psykososiale belastninger som følge av å jobbe hjemmefra under nedstengningen. </a:t>
            </a:r>
          </a:p>
          <a:p>
            <a:endParaRPr lang="nb-NO" dirty="0"/>
          </a:p>
        </p:txBody>
      </p:sp>
      <p:sp>
        <p:nvSpPr>
          <p:cNvPr id="5" name="Plassholder for lysbildenummer 4">
            <a:extLst>
              <a:ext uri="{FF2B5EF4-FFF2-40B4-BE49-F238E27FC236}">
                <a16:creationId xmlns:a16="http://schemas.microsoft.com/office/drawing/2014/main" id="{5D5791B5-1072-4F40-BDDA-C26D79E53790}"/>
              </a:ext>
            </a:extLst>
          </p:cNvPr>
          <p:cNvSpPr>
            <a:spLocks noGrp="1"/>
          </p:cNvSpPr>
          <p:nvPr>
            <p:ph type="sldNum" sz="quarter" idx="16"/>
          </p:nvPr>
        </p:nvSpPr>
        <p:spPr/>
        <p:txBody>
          <a:bodyPr/>
          <a:lstStyle/>
          <a:p>
            <a:r>
              <a:rPr lang="nb-NO"/>
              <a:t>Side </a:t>
            </a:r>
            <a:fld id="{F2A7AE3A-B4F1-4415-AE3C-333381EBD701}" type="slidenum">
              <a:rPr lang="nb-NO" smtClean="0"/>
              <a:pPr/>
              <a:t>9</a:t>
            </a:fld>
            <a:endParaRPr lang="nb-NO" dirty="0"/>
          </a:p>
        </p:txBody>
      </p:sp>
    </p:spTree>
    <p:extLst>
      <p:ext uri="{BB962C8B-B14F-4D97-AF65-F5344CB8AC3E}">
        <p14:creationId xmlns:p14="http://schemas.microsoft.com/office/powerpoint/2010/main" val="1612260641"/>
      </p:ext>
    </p:extLst>
  </p:cSld>
  <p:clrMapOvr>
    <a:masterClrMapping/>
  </p:clrMapOvr>
</p:sld>
</file>

<file path=ppt/theme/theme1.xml><?xml version="1.0" encoding="utf-8"?>
<a:theme xmlns:a="http://schemas.openxmlformats.org/drawingml/2006/main" name="Office-tema">
  <a:themeElements>
    <a:clrScheme name="Egendefinert 31">
      <a:dk1>
        <a:sysClr val="windowText" lastClr="000000"/>
      </a:dk1>
      <a:lt1>
        <a:sysClr val="window" lastClr="FFFFFF"/>
      </a:lt1>
      <a:dk2>
        <a:srgbClr val="3F1F71"/>
      </a:dk2>
      <a:lt2>
        <a:srgbClr val="E73130"/>
      </a:lt2>
      <a:accent1>
        <a:srgbClr val="941D80"/>
      </a:accent1>
      <a:accent2>
        <a:srgbClr val="F7A712"/>
      </a:accent2>
      <a:accent3>
        <a:srgbClr val="E73130"/>
      </a:accent3>
      <a:accent4>
        <a:srgbClr val="67C0B3"/>
      </a:accent4>
      <a:accent5>
        <a:srgbClr val="00577D"/>
      </a:accent5>
      <a:accent6>
        <a:srgbClr val="92D5F6"/>
      </a:accent6>
      <a:hlink>
        <a:srgbClr val="9B9D9A"/>
      </a:hlink>
      <a:folHlink>
        <a:srgbClr val="FFF265"/>
      </a:folHlink>
    </a:clrScheme>
    <a:fontScheme name="Egendefinert 16">
      <a:majorFont>
        <a:latin typeface="Arial Narrow"/>
        <a:ea typeface=""/>
        <a:cs typeface=""/>
      </a:majorFont>
      <a:minorFont>
        <a:latin typeface="Georgi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mal" id="{860EF90E-6B56-45E7-894D-A7CF773B961B}" vid="{E59E67B0-D050-4B38-AB16-46938BF8A51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PP-mal</Template>
  <TotalTime>70</TotalTime>
  <Words>1921</Words>
  <Application>Microsoft Office PowerPoint</Application>
  <PresentationFormat>Egendefinert</PresentationFormat>
  <Paragraphs>106</Paragraphs>
  <Slides>13</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13</vt:i4>
      </vt:variant>
    </vt:vector>
  </HeadingPairs>
  <TitlesOfParts>
    <vt:vector size="18" baseType="lpstr">
      <vt:lpstr>Arial</vt:lpstr>
      <vt:lpstr>Arial Narrow</vt:lpstr>
      <vt:lpstr>Calibri</vt:lpstr>
      <vt:lpstr>Georgia</vt:lpstr>
      <vt:lpstr>Office-tema</vt:lpstr>
      <vt:lpstr>Oppsummering og tolkning av resultater fra  koronamedlemsundersøkelsen i Akademikerne, Samfunnsvitere og YS arbeidslivsbaromter 2020</vt:lpstr>
      <vt:lpstr>Hovedfunn fra Akademikernes koronaundersøkelse  </vt:lpstr>
      <vt:lpstr>PowerPoint-presentasjon</vt:lpstr>
      <vt:lpstr>Hovedfunn fra YS’ Arbeidslivsbarometer 2020 </vt:lpstr>
      <vt:lpstr>PowerPoint-presentasjon</vt:lpstr>
      <vt:lpstr>Hovedfunn fra Samfunnsviternes koronaundersøkelse</vt:lpstr>
      <vt:lpstr> </vt:lpstr>
      <vt:lpstr>PowerPoint-presentasjon</vt:lpstr>
      <vt:lpstr>PowerPoint-presentasjon</vt:lpstr>
      <vt:lpstr>PowerPoint-presentasjon</vt:lpstr>
      <vt:lpstr>Oppsummering og tolkning av resultater </vt:lpstr>
      <vt:lpstr>PowerPoint-presentasjon</vt:lpstr>
      <vt:lpstr>Påstand: Samfunnsviternes satsingsområder er i tråd med medlemmenes behov - ingen signifikante endringer som følge av korna  </vt:lpstr>
    </vt:vector>
  </TitlesOfParts>
  <Company>Samfunnsviterne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Oppsummering medlemsundersøkelser </dc:title>
  <dc:creator>Gunn Elisabeth Myhren</dc:creator>
  <cp:lastModifiedBy>Gunn Elisabeth Myhren</cp:lastModifiedBy>
  <cp:revision>13</cp:revision>
  <dcterms:created xsi:type="dcterms:W3CDTF">2020-08-19T12:21:45Z</dcterms:created>
  <dcterms:modified xsi:type="dcterms:W3CDTF">2020-08-19T19:59:43Z</dcterms:modified>
</cp:coreProperties>
</file>