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73" r:id="rId5"/>
    <p:sldId id="274" r:id="rId6"/>
  </p:sldIdLst>
  <p:sldSz cx="9144000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928"/>
    <a:srgbClr val="7B186A"/>
    <a:srgbClr val="D1D2D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18" d="100"/>
          <a:sy n="218" d="100"/>
        </p:scale>
        <p:origin x="132" y="-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B55A3-D280-4BD6-BD8A-409E0766C26A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58C1C-3F98-4FED-8259-5F10BB937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7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58C1C-3F98-4FED-8259-5F10BB9371D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0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10" name="Rettvinklet trekant 9"/>
          <p:cNvSpPr>
            <a:spLocks/>
          </p:cNvSpPr>
          <p:nvPr userDrawn="1"/>
        </p:nvSpPr>
        <p:spPr>
          <a:xfrm rot="16200000">
            <a:off x="3796200" y="-202712"/>
            <a:ext cx="3913200" cy="6782400"/>
          </a:xfrm>
          <a:prstGeom prst="rtTriangle">
            <a:avLst/>
          </a:prstGeom>
          <a:solidFill>
            <a:srgbClr val="C02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9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4669785" y="1188149"/>
            <a:ext cx="3798474" cy="2420039"/>
          </a:xfrm>
          <a:noFill/>
        </p:spPr>
        <p:txBody>
          <a:bodyPr/>
          <a:lstStyle/>
          <a:p>
            <a:r>
              <a:rPr lang="en-US"/>
              <a:t>Click icon to add chart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8" y="2052257"/>
            <a:ext cx="3420428" cy="15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3441065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879478" y="3870484"/>
            <a:ext cx="7154863" cy="153888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879478" y="4024372"/>
            <a:ext cx="7154863" cy="540068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89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5" y="2052257"/>
            <a:ext cx="3330416" cy="2412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5" y="1260156"/>
            <a:ext cx="3330416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4669785" y="1188149"/>
            <a:ext cx="3121590" cy="3114389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52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684086" y="918115"/>
            <a:ext cx="7776973" cy="3600450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319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4644580" y="630079"/>
            <a:ext cx="3132392" cy="374446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/>
          </a:p>
        </p:txBody>
      </p:sp>
      <p:sp>
        <p:nvSpPr>
          <p:cNvPr id="9" name="Rektangel 8"/>
          <p:cNvSpPr/>
          <p:nvPr userDrawn="1"/>
        </p:nvSpPr>
        <p:spPr>
          <a:xfrm>
            <a:off x="1278160" y="630079"/>
            <a:ext cx="3132392" cy="374446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19"/>
          </p:nvPr>
        </p:nvSpPr>
        <p:spPr>
          <a:xfrm>
            <a:off x="4644580" y="630079"/>
            <a:ext cx="3132392" cy="374446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20"/>
          </p:nvPr>
        </p:nvSpPr>
        <p:spPr>
          <a:xfrm>
            <a:off x="1278160" y="630079"/>
            <a:ext cx="3132392" cy="374446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76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296162"/>
            <a:ext cx="6480810" cy="1800225"/>
          </a:xfrm>
        </p:spPr>
        <p:txBody>
          <a:bodyPr anchor="t">
            <a:noAutofit/>
          </a:bodyPr>
          <a:lstStyle>
            <a:lvl1pPr>
              <a:lnSpc>
                <a:spcPts val="44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3698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tel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3111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apittel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03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apittelsi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36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apittels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24040"/>
            <a:ext cx="6840855" cy="900113"/>
          </a:xfrm>
        </p:spPr>
        <p:txBody>
          <a:bodyPr/>
          <a:lstStyle>
            <a:lvl1pPr>
              <a:lnSpc>
                <a:spcPts val="3300"/>
              </a:lnSpc>
              <a:defRPr sz="3000" b="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32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>
              <a:solidFill>
                <a:schemeClr val="accent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00" y="2293544"/>
            <a:ext cx="558000" cy="558000"/>
          </a:xfrm>
          <a:prstGeom prst="rect">
            <a:avLst/>
          </a:prstGeom>
        </p:spPr>
      </p:pic>
      <p:sp>
        <p:nvSpPr>
          <p:cNvPr id="5" name="Rettvinklet trekant 4"/>
          <p:cNvSpPr>
            <a:spLocks/>
          </p:cNvSpPr>
          <p:nvPr userDrawn="1"/>
        </p:nvSpPr>
        <p:spPr>
          <a:xfrm rot="16200000">
            <a:off x="3729600" y="-269312"/>
            <a:ext cx="3960000" cy="6868800"/>
          </a:xfrm>
          <a:prstGeom prst="rtTriangle">
            <a:avLst/>
          </a:prstGeom>
          <a:solidFill>
            <a:srgbClr val="7B1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</p:spTree>
    <p:extLst>
      <p:ext uri="{BB962C8B-B14F-4D97-AF65-F5344CB8AC3E}">
        <p14:creationId xmlns:p14="http://schemas.microsoft.com/office/powerpoint/2010/main" val="22490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10" name="Rettvinklet trekant 9"/>
          <p:cNvSpPr>
            <a:spLocks/>
          </p:cNvSpPr>
          <p:nvPr userDrawn="1"/>
        </p:nvSpPr>
        <p:spPr>
          <a:xfrm rot="16200000">
            <a:off x="3796200" y="-202712"/>
            <a:ext cx="3913200" cy="6782400"/>
          </a:xfrm>
          <a:prstGeom prst="rtTriangle">
            <a:avLst/>
          </a:prstGeom>
          <a:solidFill>
            <a:srgbClr val="7B1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31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>
              <a:solidFill>
                <a:schemeClr val="accent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00" y="2293544"/>
            <a:ext cx="558000" cy="558000"/>
          </a:xfrm>
          <a:prstGeom prst="rect">
            <a:avLst/>
          </a:prstGeom>
        </p:spPr>
      </p:pic>
      <p:sp>
        <p:nvSpPr>
          <p:cNvPr id="5" name="Rettvinklet trekant 4"/>
          <p:cNvSpPr>
            <a:spLocks/>
          </p:cNvSpPr>
          <p:nvPr userDrawn="1"/>
        </p:nvSpPr>
        <p:spPr>
          <a:xfrm rot="16200000">
            <a:off x="3729600" y="-269312"/>
            <a:ext cx="3960000" cy="6868800"/>
          </a:xfrm>
          <a:prstGeom prst="rtTriangle">
            <a:avLst/>
          </a:prstGeom>
          <a:solidFill>
            <a:srgbClr val="C02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</p:spTree>
    <p:extLst>
      <p:ext uri="{BB962C8B-B14F-4D97-AF65-F5344CB8AC3E}">
        <p14:creationId xmlns:p14="http://schemas.microsoft.com/office/powerpoint/2010/main" val="3817679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9" name="Rettvinklet trekant 8"/>
          <p:cNvSpPr>
            <a:spLocks/>
          </p:cNvSpPr>
          <p:nvPr userDrawn="1"/>
        </p:nvSpPr>
        <p:spPr>
          <a:xfrm rot="16200000">
            <a:off x="3729600" y="-269312"/>
            <a:ext cx="3960000" cy="6868800"/>
          </a:xfrm>
          <a:prstGeom prst="rtTriangle">
            <a:avLst/>
          </a:prstGeom>
          <a:solidFill>
            <a:srgbClr val="C02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78596" y="1551522"/>
            <a:ext cx="6586809" cy="204204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00" y="792099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76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876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352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9" name="Rettvinklet trekant 8"/>
          <p:cNvSpPr/>
          <p:nvPr userDrawn="1"/>
        </p:nvSpPr>
        <p:spPr>
          <a:xfrm rot="16200000">
            <a:off x="5184000" y="1185088"/>
            <a:ext cx="2880000" cy="5040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l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vinklet trekant 10"/>
          <p:cNvSpPr>
            <a:spLocks/>
          </p:cNvSpPr>
          <p:nvPr userDrawn="1"/>
        </p:nvSpPr>
        <p:spPr>
          <a:xfrm rot="16200000">
            <a:off x="3796200" y="-202712"/>
            <a:ext cx="3913200" cy="6782400"/>
          </a:xfrm>
          <a:prstGeom prst="rtTriangle">
            <a:avLst/>
          </a:prstGeom>
          <a:solidFill>
            <a:srgbClr val="D1D2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126" y="1332167"/>
            <a:ext cx="6480810" cy="1980248"/>
          </a:xfrm>
        </p:spPr>
        <p:txBody>
          <a:bodyPr wrap="square" anchor="t">
            <a:noAutofit/>
          </a:bodyPr>
          <a:lstStyle>
            <a:lvl1pPr algn="l">
              <a:lnSpc>
                <a:spcPts val="5000"/>
              </a:lnSpc>
              <a:defRPr sz="4600" b="0">
                <a:solidFill>
                  <a:schemeClr val="dk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126" y="3510439"/>
            <a:ext cx="6480810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1pPr>
            <a:lvl2pPr marL="457173" indent="0" algn="ctr">
              <a:buNone/>
              <a:defRPr sz="1999"/>
            </a:lvl2pPr>
            <a:lvl3pPr marL="914347" indent="0" algn="ctr">
              <a:buNone/>
              <a:defRPr sz="1799"/>
            </a:lvl3pPr>
            <a:lvl4pPr marL="1371519" indent="0" algn="ctr">
              <a:buNone/>
              <a:defRPr sz="1599"/>
            </a:lvl4pPr>
            <a:lvl5pPr marL="1828693" indent="0" algn="ctr">
              <a:buNone/>
              <a:defRPr sz="1599"/>
            </a:lvl5pPr>
            <a:lvl6pPr marL="2285866" indent="0" algn="ctr">
              <a:buNone/>
              <a:defRPr sz="1599"/>
            </a:lvl6pPr>
            <a:lvl7pPr marL="2743040" indent="0" algn="ctr">
              <a:buNone/>
              <a:defRPr sz="1599"/>
            </a:lvl7pPr>
            <a:lvl8pPr marL="3200213" indent="0" algn="ctr">
              <a:buNone/>
              <a:defRPr sz="1599"/>
            </a:lvl8pPr>
            <a:lvl9pPr marL="3657387" indent="0" algn="ctr">
              <a:buNone/>
              <a:defRPr sz="15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126" y="3705427"/>
            <a:ext cx="20574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dk2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882" y="504063"/>
            <a:ext cx="1295403" cy="82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0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82110" y="1260156"/>
            <a:ext cx="7157693" cy="540068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621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196" y="2052257"/>
            <a:ext cx="7155145" cy="15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7154863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879478" y="3870484"/>
            <a:ext cx="7154863" cy="153888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9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879478" y="4024372"/>
            <a:ext cx="7154863" cy="540068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246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79475" y="2052258"/>
            <a:ext cx="3330416" cy="2412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5" y="1260157"/>
            <a:ext cx="3330416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896612" y="2052258"/>
            <a:ext cx="3330698" cy="2412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4896612" y="1260157"/>
            <a:ext cx="3330567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79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8" y="2052258"/>
            <a:ext cx="3420428" cy="2412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3420428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diagram 6"/>
          <p:cNvSpPr>
            <a:spLocks noGrp="1"/>
          </p:cNvSpPr>
          <p:nvPr>
            <p:ph type="chart" sz="quarter" idx="15"/>
          </p:nvPr>
        </p:nvSpPr>
        <p:spPr>
          <a:xfrm>
            <a:off x="4680585" y="1260157"/>
            <a:ext cx="3798474" cy="3204402"/>
          </a:xfrm>
          <a:noFill/>
        </p:spPr>
        <p:txBody>
          <a:bodyPr/>
          <a:lstStyle/>
          <a:p>
            <a:r>
              <a:rPr lang="en-US"/>
              <a:t>Click icon to add chart</a:t>
            </a:r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15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4680585" y="1260157"/>
            <a:ext cx="3798474" cy="320440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79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478" y="2052258"/>
            <a:ext cx="3420428" cy="2412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79478" y="1260156"/>
            <a:ext cx="3420428" cy="540068"/>
          </a:xfrm>
        </p:spPr>
        <p:txBody>
          <a:bodyPr>
            <a:noAutofit/>
          </a:bodyPr>
          <a:lstStyle>
            <a:lvl1pPr marL="0" indent="0">
              <a:lnSpc>
                <a:spcPts val="2199"/>
              </a:lnSpc>
              <a:spcBef>
                <a:spcPts val="0"/>
              </a:spcBef>
              <a:buNone/>
              <a:defRPr sz="1799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4680585" y="1260156"/>
            <a:ext cx="3798474" cy="3204403"/>
          </a:xfrm>
          <a:noFill/>
        </p:spPr>
        <p:txBody>
          <a:bodyPr/>
          <a:lstStyle/>
          <a:p>
            <a:r>
              <a:rPr lang="en-US"/>
              <a:t>Click icon to add chart</a:t>
            </a:r>
            <a:endParaRPr lang="nb-NO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749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samfunnsviterne_symbol_150dpi.png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48" y="360045"/>
            <a:ext cx="396000" cy="39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013" y="270034"/>
            <a:ext cx="5940742" cy="792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109" y="2052258"/>
            <a:ext cx="7157694" cy="24123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6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6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648" y="4680585"/>
            <a:ext cx="2057400" cy="10390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360045" y="4680585"/>
            <a:ext cx="2410973" cy="1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8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62" r:id="rId5"/>
    <p:sldLayoutId id="2147483676" r:id="rId6"/>
    <p:sldLayoutId id="2147483664" r:id="rId7"/>
    <p:sldLayoutId id="2147483672" r:id="rId8"/>
    <p:sldLayoutId id="2147483673" r:id="rId9"/>
    <p:sldLayoutId id="2147483674" r:id="rId10"/>
    <p:sldLayoutId id="2147483677" r:id="rId11"/>
    <p:sldLayoutId id="2147483678" r:id="rId12"/>
    <p:sldLayoutId id="2147483675" r:id="rId13"/>
    <p:sldLayoutId id="2147483663" r:id="rId14"/>
    <p:sldLayoutId id="2147483689" r:id="rId15"/>
    <p:sldLayoutId id="2147483692" r:id="rId16"/>
    <p:sldLayoutId id="2147483693" r:id="rId17"/>
    <p:sldLayoutId id="2147483694" r:id="rId18"/>
    <p:sldLayoutId id="2147483690" r:id="rId19"/>
    <p:sldLayoutId id="2147483691" r:id="rId20"/>
    <p:sldLayoutId id="2147483684" r:id="rId21"/>
    <p:sldLayoutId id="2147483666" r:id="rId22"/>
    <p:sldLayoutId id="2147483667" r:id="rId23"/>
  </p:sldLayoutIdLst>
  <p:hf hdr="0" ftr="0" dt="0"/>
  <p:txStyles>
    <p:titleStyle>
      <a:lvl1pPr algn="l" defTabSz="914347" rtl="0" eaLnBrk="1" latinLnBrk="0" hangingPunct="1">
        <a:lnSpc>
          <a:spcPts val="29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587" indent="-228587" algn="l" defTabSz="914347" rtl="0" eaLnBrk="1" latinLnBrk="0" hangingPunct="1">
        <a:lnSpc>
          <a:spcPts val="1800"/>
        </a:lnSpc>
        <a:spcBef>
          <a:spcPts val="1000"/>
        </a:spcBef>
        <a:buFont typeface="Georgia" panose="02040502050405020303" pitchFamily="18" charset="0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1pPr>
      <a:lvl2pPr marL="665961" indent="-228587" algn="l" defTabSz="914347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1079937" indent="-215987" algn="l" defTabSz="914347" rtl="0" eaLnBrk="1" latinLnBrk="0" hangingPunct="1">
        <a:lnSpc>
          <a:spcPts val="1800"/>
        </a:lnSpc>
        <a:spcBef>
          <a:spcPts val="0"/>
        </a:spcBef>
        <a:buFont typeface="Georgia" panose="02040502050405020303" pitchFamily="18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1079937" indent="-215987" algn="l" defTabSz="914347" rtl="0" eaLnBrk="1" latinLnBrk="0" hangingPunct="1">
        <a:lnSpc>
          <a:spcPts val="1800"/>
        </a:lnSpc>
        <a:spcBef>
          <a:spcPts val="0"/>
        </a:spcBef>
        <a:buFont typeface="Georgia" panose="02040502050405020303" pitchFamily="18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4pPr>
      <a:lvl5pPr marL="1079937" indent="-215987" algn="l" defTabSz="914347" rtl="0" eaLnBrk="1" latinLnBrk="0" hangingPunct="1">
        <a:lnSpc>
          <a:spcPts val="1800"/>
        </a:lnSpc>
        <a:spcBef>
          <a:spcPts val="0"/>
        </a:spcBef>
        <a:buFont typeface="Georgia" panose="02040502050405020303" pitchFamily="18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909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69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31">
      <a:dk1>
        <a:sysClr val="windowText" lastClr="000000"/>
      </a:dk1>
      <a:lt1>
        <a:sysClr val="window" lastClr="FFFFFF"/>
      </a:lt1>
      <a:dk2>
        <a:srgbClr val="3F1F71"/>
      </a:dk2>
      <a:lt2>
        <a:srgbClr val="E73130"/>
      </a:lt2>
      <a:accent1>
        <a:srgbClr val="941D80"/>
      </a:accent1>
      <a:accent2>
        <a:srgbClr val="F7A712"/>
      </a:accent2>
      <a:accent3>
        <a:srgbClr val="E73130"/>
      </a:accent3>
      <a:accent4>
        <a:srgbClr val="67C0B3"/>
      </a:accent4>
      <a:accent5>
        <a:srgbClr val="00577D"/>
      </a:accent5>
      <a:accent6>
        <a:srgbClr val="92D5F6"/>
      </a:accent6>
      <a:hlink>
        <a:srgbClr val="9B9D9A"/>
      </a:hlink>
      <a:folHlink>
        <a:srgbClr val="FFF265"/>
      </a:folHlink>
    </a:clrScheme>
    <a:fontScheme name="Egendefinert 16">
      <a:majorFont>
        <a:latin typeface="Arial Narrow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-mal" id="{860EF90E-6B56-45E7-894D-A7CF773B961B}" vid="{E59E67B0-D050-4B38-AB16-46938BF8A51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49abae-499f-4af6-bf41-69b250220cbc" xsi:nil="true"/>
    <lcf76f155ced4ddcb4097134ff3c332f xmlns="5e86c7a9-c02c-4c62-9646-77c87073ed4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93918C5D171943991E65239732699A" ma:contentTypeVersion="11" ma:contentTypeDescription="Opprett et nytt dokument." ma:contentTypeScope="" ma:versionID="f2ffb64150547be4e737adefeabf492d">
  <xsd:schema xmlns:xsd="http://www.w3.org/2001/XMLSchema" xmlns:xs="http://www.w3.org/2001/XMLSchema" xmlns:p="http://schemas.microsoft.com/office/2006/metadata/properties" xmlns:ns2="5e86c7a9-c02c-4c62-9646-77c87073ed44" xmlns:ns3="9749abae-499f-4af6-bf41-69b250220cbc" targetNamespace="http://schemas.microsoft.com/office/2006/metadata/properties" ma:root="true" ma:fieldsID="00af10d78897c127bf3cfeba52ceb2fc" ns2:_="" ns3:_="">
    <xsd:import namespace="5e86c7a9-c02c-4c62-9646-77c87073ed44"/>
    <xsd:import namespace="9749abae-499f-4af6-bf41-69b250220c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6c7a9-c02c-4c62-9646-77c87073ed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d7e9cd5b-c3a9-4593-b6c5-6dbd091c33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9abae-499f-4af6-bf41-69b250220cb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671d4ef-0587-41ac-889d-d4be8dbc292c}" ma:internalName="TaxCatchAll" ma:showField="CatchAllData" ma:web="9749abae-499f-4af6-bf41-69b250220c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4F10D9-417B-454B-AF16-8487EECACAF5}">
  <ds:schemaRefs>
    <ds:schemaRef ds:uri="http://schemas.microsoft.com/office/2006/metadata/properties"/>
    <ds:schemaRef ds:uri="http://schemas.microsoft.com/office/infopath/2007/PartnerControls"/>
    <ds:schemaRef ds:uri="9749abae-499f-4af6-bf41-69b250220cbc"/>
    <ds:schemaRef ds:uri="5e86c7a9-c02c-4c62-9646-77c87073ed44"/>
  </ds:schemaRefs>
</ds:datastoreItem>
</file>

<file path=customXml/itemProps2.xml><?xml version="1.0" encoding="utf-8"?>
<ds:datastoreItem xmlns:ds="http://schemas.openxmlformats.org/officeDocument/2006/customXml" ds:itemID="{A086F876-9B0D-47C7-8C32-79E58A19DA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86c7a9-c02c-4c62-9646-77c87073ed44"/>
    <ds:schemaRef ds:uri="9749abae-499f-4af6-bf41-69b250220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E6EDB3-4F51-40D3-B02C-AE3AE0DB43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PP-mal</Template>
  <TotalTime>0</TotalTime>
  <Words>3</Words>
  <Application>Microsoft Office PowerPoint</Application>
  <PresentationFormat>Egendefinert</PresentationFormat>
  <Paragraphs>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Arne Berg</dc:creator>
  <cp:lastModifiedBy>Arne Berg</cp:lastModifiedBy>
  <cp:revision>2</cp:revision>
  <dcterms:created xsi:type="dcterms:W3CDTF">2022-09-27T10:32:26Z</dcterms:created>
  <dcterms:modified xsi:type="dcterms:W3CDTF">2022-10-11T13:11:43Z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0x0101009593918C5D171943991E65239732699A</vt:lpwstr>
  </property>
  <property fmtid="{D5CDD505-2E9C-101B-9397-08002B2CF9AE}" pid="3" name="Order">
    <vt:r8>12000</vt:r8>
  </property>
  <property fmtid="{D5CDD505-2E9C-101B-9397-08002B2CF9AE}" pid="4" name="MediaServiceImageTags">
    <vt:lpwstr/>
  </property>
</Properties>
</file>